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1E32DF-0F58-4598-86E5-5FA2874C0C7B}" type="datetimeFigureOut">
              <a:rPr lang="sr-Latn-CS" smtClean="0"/>
              <a:t>6.11.2021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C7B378-191D-482C-9AC1-A6B494C4041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SVJETSKI DAN ROMSKOG JEZIKA </a:t>
            </a:r>
            <a:endParaRPr lang="hr-HR" dirty="0"/>
          </a:p>
        </p:txBody>
      </p:sp>
      <p:pic>
        <p:nvPicPr>
          <p:cNvPr id="4" name="Slika 3" descr="romski jezikđ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143248"/>
            <a:ext cx="4071966" cy="3519835"/>
          </a:xfrm>
          <a:prstGeom prst="rect">
            <a:avLst/>
          </a:prstGeom>
        </p:spPr>
      </p:pic>
      <p:pic>
        <p:nvPicPr>
          <p:cNvPr id="5" name="Slika 4" descr="romkinj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3286124"/>
            <a:ext cx="2286016" cy="315660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7143768" y="25717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Hana Reksa, 3.a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Svjetski dan romskog jezika 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3200" dirty="0" smtClean="0"/>
              <a:t>Obilježavamo ga svake godine 5.11. od 2009. godine.</a:t>
            </a:r>
          </a:p>
          <a:p>
            <a:r>
              <a:rPr lang="hr-HR" sz="3200" dirty="0" smtClean="0"/>
              <a:t>Ovaj dan promiče romsku kulturu, jezik i obrazovanje. </a:t>
            </a:r>
          </a:p>
          <a:p>
            <a:r>
              <a:rPr lang="hr-HR" sz="3200" dirty="0" smtClean="0"/>
              <a:t>Hrvatski sabor priznao ga je 2012. godine. </a:t>
            </a:r>
          </a:p>
          <a:p>
            <a:pPr>
              <a:buNone/>
            </a:pPr>
            <a:endParaRPr lang="hr-HR" sz="3200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Romski jezik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2018. godine priznat je jezikom manjina u skladu s Europskom poveljom o regionalnim ili manjinskim jezicima. </a:t>
            </a:r>
          </a:p>
          <a:p>
            <a:r>
              <a:rPr lang="hr-HR" sz="3200" dirty="0" smtClean="0"/>
              <a:t>On se sastoji od 7 individualnih jezika i brojnik dijalekata.  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Romski jezik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Neke riječi na romskom jeziku su: </a:t>
            </a:r>
          </a:p>
          <a:p>
            <a:pPr lvl="2"/>
            <a:r>
              <a:rPr lang="hr-HR" sz="2800" dirty="0" smtClean="0"/>
              <a:t>d</a:t>
            </a:r>
            <a:r>
              <a:rPr lang="hr-HR" sz="2800" dirty="0" smtClean="0"/>
              <a:t>aljina – </a:t>
            </a:r>
            <a:r>
              <a:rPr lang="hr-HR" sz="2800" dirty="0" err="1" smtClean="0"/>
              <a:t>duripe</a:t>
            </a:r>
            <a:r>
              <a:rPr lang="hr-HR" sz="2800" dirty="0" smtClean="0"/>
              <a:t> </a:t>
            </a:r>
          </a:p>
          <a:p>
            <a:pPr lvl="2"/>
            <a:r>
              <a:rPr lang="hr-HR" sz="2800" dirty="0" smtClean="0"/>
              <a:t>f</a:t>
            </a:r>
            <a:r>
              <a:rPr lang="hr-HR" sz="2800" dirty="0" smtClean="0"/>
              <a:t>amilija – </a:t>
            </a:r>
            <a:r>
              <a:rPr lang="hr-HR" sz="2800" dirty="0" err="1" smtClean="0"/>
              <a:t>njamo</a:t>
            </a:r>
            <a:r>
              <a:rPr lang="hr-HR" sz="2800" dirty="0" smtClean="0"/>
              <a:t> </a:t>
            </a:r>
            <a:endParaRPr lang="hr-HR" sz="2800" dirty="0" smtClean="0"/>
          </a:p>
          <a:p>
            <a:pPr lvl="2"/>
            <a:r>
              <a:rPr lang="hr-HR" sz="2800" dirty="0" smtClean="0"/>
              <a:t>g</a:t>
            </a:r>
            <a:r>
              <a:rPr lang="hr-HR" sz="2800" dirty="0" smtClean="0"/>
              <a:t>lava – šoro</a:t>
            </a:r>
          </a:p>
          <a:p>
            <a:pPr lvl="2"/>
            <a:r>
              <a:rPr lang="hr-HR" sz="2800" dirty="0" smtClean="0"/>
              <a:t>g</a:t>
            </a:r>
            <a:r>
              <a:rPr lang="hr-HR" sz="2800" dirty="0" smtClean="0"/>
              <a:t>rožđe – </a:t>
            </a:r>
            <a:r>
              <a:rPr lang="hr-HR" sz="2800" dirty="0" err="1" smtClean="0"/>
              <a:t>drak</a:t>
            </a:r>
            <a:r>
              <a:rPr lang="hr-HR" sz="2800" dirty="0" smtClean="0"/>
              <a:t> </a:t>
            </a:r>
          </a:p>
          <a:p>
            <a:pPr lvl="2"/>
            <a:r>
              <a:rPr lang="hr-HR" sz="2800" dirty="0" smtClean="0"/>
              <a:t>i</a:t>
            </a:r>
            <a:r>
              <a:rPr lang="hr-HR" sz="2800" dirty="0" smtClean="0"/>
              <a:t>me – </a:t>
            </a:r>
            <a:r>
              <a:rPr lang="hr-HR" sz="2800" dirty="0" err="1" smtClean="0"/>
              <a:t>nav</a:t>
            </a:r>
            <a:r>
              <a:rPr lang="hr-HR" sz="2800" dirty="0" smtClean="0"/>
              <a:t> </a:t>
            </a:r>
          </a:p>
          <a:p>
            <a:pPr lvl="2"/>
            <a:r>
              <a:rPr lang="hr-HR" sz="2800" dirty="0" smtClean="0"/>
              <a:t>o</a:t>
            </a:r>
            <a:r>
              <a:rPr lang="hr-HR" sz="2800" dirty="0" smtClean="0"/>
              <a:t>lovka – </a:t>
            </a:r>
            <a:r>
              <a:rPr lang="hr-HR" sz="2800" dirty="0" err="1" smtClean="0"/>
              <a:t>glonco</a:t>
            </a:r>
            <a:r>
              <a:rPr lang="hr-HR" sz="2800" dirty="0" smtClean="0"/>
              <a:t> </a:t>
            </a:r>
          </a:p>
          <a:p>
            <a:pPr lvl="2"/>
            <a:r>
              <a:rPr lang="hr-HR" sz="2800" dirty="0" smtClean="0"/>
              <a:t>p</a:t>
            </a:r>
            <a:r>
              <a:rPr lang="hr-HR" sz="2800" dirty="0" smtClean="0"/>
              <a:t>ovratak – </a:t>
            </a:r>
            <a:r>
              <a:rPr lang="hr-HR" sz="2800" dirty="0" err="1" smtClean="0"/>
              <a:t>iripe</a:t>
            </a:r>
            <a:r>
              <a:rPr lang="hr-HR" sz="2800" dirty="0" smtClean="0"/>
              <a:t> 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Poznati Romi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Esma </a:t>
            </a:r>
            <a:r>
              <a:rPr lang="hr-HR" sz="3200" dirty="0" err="1" smtClean="0"/>
              <a:t>Redžepova</a:t>
            </a:r>
            <a:r>
              <a:rPr lang="hr-HR" sz="3200" dirty="0" smtClean="0"/>
              <a:t> </a:t>
            </a:r>
            <a:endParaRPr lang="hr-HR" sz="3200" dirty="0"/>
          </a:p>
        </p:txBody>
      </p:sp>
      <p:pic>
        <p:nvPicPr>
          <p:cNvPr id="4" name="Slika 3" descr="esma redžep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000240"/>
            <a:ext cx="4762500" cy="3171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Poznati Romi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dirty="0" err="1" smtClean="0"/>
              <a:t>Delia</a:t>
            </a:r>
            <a:r>
              <a:rPr lang="hr-HR" sz="3200" dirty="0" smtClean="0"/>
              <a:t> </a:t>
            </a:r>
            <a:r>
              <a:rPr lang="hr-HR" sz="3200" dirty="0" err="1" smtClean="0"/>
              <a:t>Grigore</a:t>
            </a:r>
            <a:r>
              <a:rPr lang="hr-HR" sz="3200" dirty="0" smtClean="0"/>
              <a:t> </a:t>
            </a:r>
            <a:endParaRPr lang="hr-HR" sz="3200" dirty="0"/>
          </a:p>
        </p:txBody>
      </p:sp>
      <p:pic>
        <p:nvPicPr>
          <p:cNvPr id="4" name="Slika 3" descr="delia grigo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1500174"/>
            <a:ext cx="4876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Poznati Romi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Muharem </a:t>
            </a:r>
            <a:r>
              <a:rPr lang="hr-HR" sz="3200" dirty="0" err="1" smtClean="0"/>
              <a:t>Serbezovski</a:t>
            </a:r>
            <a:endParaRPr lang="hr-HR" sz="3200" dirty="0"/>
          </a:p>
        </p:txBody>
      </p:sp>
      <p:pic>
        <p:nvPicPr>
          <p:cNvPr id="4" name="Slika 3" descr="muharew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000240"/>
            <a:ext cx="6096000" cy="433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15900" dirty="0" smtClean="0"/>
              <a:t>KRAJ</a:t>
            </a:r>
            <a:endParaRPr lang="hr-HR" sz="15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</TotalTime>
  <Words>116</Words>
  <Application>Microsoft Office PowerPoint</Application>
  <PresentationFormat>Prikaz na zaslonu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Kapital</vt:lpstr>
      <vt:lpstr>SVJETSKI DAN ROMSKOG JEZIKA </vt:lpstr>
      <vt:lpstr>Svjetski dan romskog jezika </vt:lpstr>
      <vt:lpstr>Romski jezik</vt:lpstr>
      <vt:lpstr>Romski jezik</vt:lpstr>
      <vt:lpstr>Poznati Romi</vt:lpstr>
      <vt:lpstr>Poznati Romi</vt:lpstr>
      <vt:lpstr>Poznati Romi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ROMSKOG JEZIKA</dc:title>
  <dc:creator>user</dc:creator>
  <cp:lastModifiedBy>user</cp:lastModifiedBy>
  <cp:revision>8</cp:revision>
  <dcterms:created xsi:type="dcterms:W3CDTF">2021-11-06T11:27:17Z</dcterms:created>
  <dcterms:modified xsi:type="dcterms:W3CDTF">2021-11-06T12:41:06Z</dcterms:modified>
</cp:coreProperties>
</file>