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60B5E8-08D5-4EF1-A33E-0025E3D4BE7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682A72-FD2D-4972-AB10-55C65AA23D3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2CD4439-9496-46D2-BDA0-EFE637E4FD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85033E5-BDF9-4CE6-A1FF-8998929F0724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98C318E-8AA3-4FEF-8BF9-ED80361CFF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D93947-1446-434D-BCAA-3109165D02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5A3E5ED-74D7-4798-9E9D-1D56A813BDA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23364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3545BD-4CEB-4464-B2FB-D908BD7B65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8B97AD6-61E3-4CBE-BF12-7C015A97679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825627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D83B80-C93A-4776-9708-7C284110B1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F4D43BC-448F-4002-804B-C92778F1AB7E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C875A7-4455-417D-8E4D-F0E5C46DB8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8610417-8D0C-4D0A-8160-0D00CD262B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D67DDD9-98AA-49E5-8DED-D567BC15FB7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08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6B1DAA2-95A8-48C9-B9B5-12D0A4ACE49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4201185-77BA-4682-B5D3-BFD65C6124F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BCDAC7-2945-4476-BA70-2E7A7F257A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11DAF2F-40D4-4993-A125-7C18FD37AD8A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C2E52E-7A1D-4AA5-BF46-06AD276236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C65C8A0-ECC4-4237-B65C-5397C5E177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2446B46-2FA0-48D0-9C81-CCFBA1A08B8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53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C85101-98AC-439A-848B-9FB0F7F755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D6EB84-F8CF-4FEC-A459-8BAB4855BC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75805B-EA9E-49B5-8026-95DF18B498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EECF94A-B2A5-4BDC-9A98-B55E3F31DFD8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D707C6-D5DD-473D-A8A2-876A0F705E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B94CB3-26DD-464D-9A1A-61AE9D8899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23C421E-C511-44C0-9905-5347C0E95E0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06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D45A9B-6B97-4BEC-9E71-D09FF66594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FA23F0-4A71-4CD4-9BC7-5ABB42843B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CF0233-C538-43A5-8DE5-3679DB15E0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D922A9C-F335-43FE-B3B6-2144FE4CFCB8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C3E6E0-8B42-44F8-9AC1-065476A58D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6B7DDC-CAD8-4413-86ED-3933286BCF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49749C2-2F25-4574-A398-BA97CF4D262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7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A06102-59AE-4171-9D85-04B03D6BE8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7C9AF9-7D2A-4259-B192-ACEB63C5AD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7805678-F1BF-444F-AAC8-5D4844B18C8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A8BEE59-4717-453F-9CC5-251ACF2AF0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00AA3A2-4962-4CB3-AA9C-4F9E3ED958D2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EEE6A1-74A0-4D05-8FAB-E8FEDADC32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622B2A-D087-46A2-AFB7-44C4FEBAE7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C809168-F845-42AF-B9C4-1A9609BBFDD5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03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E8947E-F033-4B78-9379-D402EFB3EF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8C93772-46D4-4B45-95C4-B471E8C7DE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BA70347-C0AE-44D0-8210-93C9233BCBC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79034B8-41EC-4534-81F8-1AB041193EA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297EFF0-B217-4B2E-B1FE-BD6F5AFF592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47C9B28-05D5-49BC-B6F7-E98BBF211E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163EA7B-CAC9-4060-8AC9-6C4478BDD7D1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F259EA8-EF4D-402E-9629-10219C6D7E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6AAE653-33B1-460A-B27B-EA414F7372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8F5F137-F679-4A5E-989B-9911591016D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75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C33E23-DD2B-49B1-8E57-4B68077AD6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531234B-34FB-4ACA-BF79-20EAE9B96D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0535CAF-5260-40BA-A0A6-304AFBA6B0B0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31E09C8-B07F-4AFC-ACF7-8AAEAF8041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ACCCD68-CC4C-451F-95CE-C5BDC8C090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09B7D32-F62D-48FF-A514-09615E1E504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322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BF5FF40-AEAB-420C-AC57-21F9FCFAE5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6273A84-EF5F-4373-A36B-E392848BE47B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66DC71D-DCB7-4ED3-8850-442FA7DF0A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458BB39-567E-44C8-B1F1-4E655163A9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53173DA-2B6C-4423-BED6-4C24CC77C271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97637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BC362-4BCC-4FBD-82E0-A042E4A87E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98AF2A-2C05-4A71-BFF4-9A8D8F28F3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AB07F0A-8C54-440A-BD27-7B008E41CA8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497FDF-EABF-4430-AECF-1B1CB5C8C3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0C57947-70A6-4A16-A39A-E7A0E685D2ED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52C2470-AA6C-420F-B1B2-B410592625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688463D-C6BC-459B-8FE7-3018FD8287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C319188-F41A-4B7F-9400-D0886C02FBE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42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3C4925-D72B-4C8D-8688-A92E9A96D1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9002B01-D785-419E-BB28-6F7D77117D1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213E9B0-C251-470E-B3B6-583DFFAE30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4E57E85-12FE-45CA-843D-35059B1AA5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0C93972-6F62-4448-B7C7-B687972E3DC2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2074760-DFAA-4996-9BD9-CDED86C7F6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37CE7E0-C0BD-408A-A043-8E370D0301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530CD4B-7B3C-4BFE-8824-86ECAA2CF85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60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351073A-7518-4612-954F-4F88906095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A3884A5-12A8-4726-BA74-5EA5EB3DA8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CA7DFF-A52F-4AF7-889A-8F3DA4824D4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7A45AC6-1F9A-4B2E-A47C-3C210A06E794}" type="datetime1">
              <a:rPr lang="hr-HR"/>
              <a:pPr lvl="0"/>
              <a:t>20.12.2021.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46433D-FBBF-4A0D-B912-3BBE52D348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76378B-8650-4980-B17A-FD40158D9E9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4380600-284A-4CAF-AF26-8415826E8A7D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r-H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hr-H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4" descr="Slika na kojoj se prikazuje aranžirano&#10;&#10;Opis je automatski generiran">
            <a:extLst>
              <a:ext uri="{FF2B5EF4-FFF2-40B4-BE49-F238E27FC236}">
                <a16:creationId xmlns:a16="http://schemas.microsoft.com/office/drawing/2014/main" id="{A5AB13D2-3C46-4D69-AC74-A2BFB6CC90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>
            <a:fillRect/>
          </a:stretch>
        </p:blipFill>
        <p:spPr>
          <a:xfrm>
            <a:off x="18" y="9"/>
            <a:ext cx="12191978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reeform 5">
            <a:extLst>
              <a:ext uri="{FF2B5EF4-FFF2-40B4-BE49-F238E27FC236}">
                <a16:creationId xmlns:a16="http://schemas.microsoft.com/office/drawing/2014/main" id="{11523365-E690-42CB-8A70-F5883CC31F0F}"/>
              </a:ext>
            </a:extLst>
          </p:cNvPr>
          <p:cNvSpPr>
            <a:spLocks noMove="1" noResize="1"/>
          </p:cNvSpPr>
          <p:nvPr/>
        </p:nvSpPr>
        <p:spPr>
          <a:xfrm>
            <a:off x="7488625" y="2277614"/>
            <a:ext cx="4703380" cy="45803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333"/>
              <a:gd name="f7" fmla="val 1298"/>
              <a:gd name="f8" fmla="val 1031"/>
              <a:gd name="f9" fmla="val 380"/>
              <a:gd name="f10" fmla="val 1215"/>
              <a:gd name="f11" fmla="val 154"/>
              <a:gd name="f12" fmla="val 979"/>
              <a:gd name="f13" fmla="val 706"/>
              <a:gd name="f14" fmla="val 317"/>
              <a:gd name="f15" fmla="val 316"/>
              <a:gd name="f16" fmla="val 954"/>
              <a:gd name="f17" fmla="val 129"/>
              <a:gd name="f18" fmla="val 1172"/>
              <a:gd name="f19" fmla="val 323"/>
              <a:gd name="f20" fmla="val 1090"/>
              <a:gd name="f21" fmla="val 1193"/>
              <a:gd name="f22" fmla="val 1232"/>
              <a:gd name="f23" fmla="val 1276"/>
              <a:gd name="f24" fmla="val 1140"/>
              <a:gd name="f25" fmla="+- 0 0 -90"/>
              <a:gd name="f26" fmla="*/ f3 1 1333"/>
              <a:gd name="f27" fmla="*/ f4 1 1298"/>
              <a:gd name="f28" fmla="val f5"/>
              <a:gd name="f29" fmla="val f6"/>
              <a:gd name="f30" fmla="val f7"/>
              <a:gd name="f31" fmla="*/ f25 f0 1"/>
              <a:gd name="f32" fmla="+- f30 0 f28"/>
              <a:gd name="f33" fmla="+- f29 0 f28"/>
              <a:gd name="f34" fmla="*/ f31 1 f2"/>
              <a:gd name="f35" fmla="*/ f33 1 1333"/>
              <a:gd name="f36" fmla="*/ f32 1 1298"/>
              <a:gd name="f37" fmla="*/ 1333 f33 1"/>
              <a:gd name="f38" fmla="*/ 1031 f32 1"/>
              <a:gd name="f39" fmla="*/ 380 f32 1"/>
              <a:gd name="f40" fmla="*/ 706 f33 1"/>
              <a:gd name="f41" fmla="*/ 0 f32 1"/>
              <a:gd name="f42" fmla="*/ 0 f33 1"/>
              <a:gd name="f43" fmla="*/ 706 f32 1"/>
              <a:gd name="f44" fmla="*/ 323 f33 1"/>
              <a:gd name="f45" fmla="*/ 1298 f32 1"/>
              <a:gd name="f46" fmla="*/ 1090 f33 1"/>
              <a:gd name="f47" fmla="+- f34 0 f1"/>
              <a:gd name="f48" fmla="*/ f37 1 1333"/>
              <a:gd name="f49" fmla="*/ f38 1 1298"/>
              <a:gd name="f50" fmla="*/ f39 1 1298"/>
              <a:gd name="f51" fmla="*/ f40 1 1333"/>
              <a:gd name="f52" fmla="*/ f41 1 1298"/>
              <a:gd name="f53" fmla="*/ f42 1 1333"/>
              <a:gd name="f54" fmla="*/ f43 1 1298"/>
              <a:gd name="f55" fmla="*/ f44 1 1333"/>
              <a:gd name="f56" fmla="*/ f45 1 1298"/>
              <a:gd name="f57" fmla="*/ f46 1 1333"/>
              <a:gd name="f58" fmla="*/ 0 1 f35"/>
              <a:gd name="f59" fmla="*/ f29 1 f35"/>
              <a:gd name="f60" fmla="*/ 0 1 f36"/>
              <a:gd name="f61" fmla="*/ f30 1 f36"/>
              <a:gd name="f62" fmla="*/ f48 1 f35"/>
              <a:gd name="f63" fmla="*/ f49 1 f36"/>
              <a:gd name="f64" fmla="*/ f50 1 f36"/>
              <a:gd name="f65" fmla="*/ f51 1 f35"/>
              <a:gd name="f66" fmla="*/ f52 1 f36"/>
              <a:gd name="f67" fmla="*/ f53 1 f35"/>
              <a:gd name="f68" fmla="*/ f54 1 f36"/>
              <a:gd name="f69" fmla="*/ f55 1 f35"/>
              <a:gd name="f70" fmla="*/ f56 1 f36"/>
              <a:gd name="f71" fmla="*/ f57 1 f35"/>
              <a:gd name="f72" fmla="*/ f58 f26 1"/>
              <a:gd name="f73" fmla="*/ f59 f26 1"/>
              <a:gd name="f74" fmla="*/ f61 f27 1"/>
              <a:gd name="f75" fmla="*/ f60 f27 1"/>
              <a:gd name="f76" fmla="*/ f62 f26 1"/>
              <a:gd name="f77" fmla="*/ f63 f27 1"/>
              <a:gd name="f78" fmla="*/ f64 f27 1"/>
              <a:gd name="f79" fmla="*/ f65 f26 1"/>
              <a:gd name="f80" fmla="*/ f66 f27 1"/>
              <a:gd name="f81" fmla="*/ f67 f26 1"/>
              <a:gd name="f82" fmla="*/ f68 f27 1"/>
              <a:gd name="f83" fmla="*/ f69 f26 1"/>
              <a:gd name="f84" fmla="*/ f70 f27 1"/>
              <a:gd name="f85" fmla="*/ f7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76" y="f77"/>
              </a:cxn>
              <a:cxn ang="f47">
                <a:pos x="f76" y="f78"/>
              </a:cxn>
              <a:cxn ang="f47">
                <a:pos x="f79" y="f80"/>
              </a:cxn>
              <a:cxn ang="f47">
                <a:pos x="f81" y="f82"/>
              </a:cxn>
              <a:cxn ang="f47">
                <a:pos x="f83" y="f84"/>
              </a:cxn>
              <a:cxn ang="f47">
                <a:pos x="f85" y="f84"/>
              </a:cxn>
              <a:cxn ang="f47">
                <a:pos x="f76" y="f77"/>
              </a:cxn>
            </a:cxnLst>
            <a:rect l="f72" t="f75" r="f73" b="f74"/>
            <a:pathLst>
              <a:path w="1333" h="1298">
                <a:moveTo>
                  <a:pt x="f6" y="f8"/>
                </a:moveTo>
                <a:cubicBezTo>
                  <a:pt x="f6" y="f9"/>
                  <a:pt x="f6" y="f9"/>
                  <a:pt x="f6" y="f9"/>
                </a:cubicBezTo>
                <a:cubicBezTo>
                  <a:pt x="f10" y="f11"/>
                  <a:pt x="f12" y="f5"/>
                  <a:pt x="f13" y="f5"/>
                </a:cubicBezTo>
                <a:cubicBezTo>
                  <a:pt x="f14" y="f5"/>
                  <a:pt x="f5" y="f15"/>
                  <a:pt x="f5" y="f13"/>
                </a:cubicBezTo>
                <a:cubicBezTo>
                  <a:pt x="f5" y="f16"/>
                  <a:pt x="f17" y="f18"/>
                  <a:pt x="f19" y="f7"/>
                </a:cubicBezTo>
                <a:cubicBezTo>
                  <a:pt x="f20" y="f7"/>
                  <a:pt x="f20" y="f7"/>
                  <a:pt x="f20" y="f7"/>
                </a:cubicBezTo>
                <a:cubicBezTo>
                  <a:pt x="f21" y="f22"/>
                  <a:pt x="f23" y="f24"/>
                  <a:pt x="f6" y="f8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all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FB5E9DED-BE67-4F68-97A0-B64574C45D5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022022" y="3231928"/>
            <a:ext cx="3852038" cy="1834057"/>
          </a:xfrm>
        </p:spPr>
        <p:txBody>
          <a:bodyPr>
            <a:normAutofit/>
          </a:bodyPr>
          <a:lstStyle/>
          <a:p>
            <a:pPr lvl="0"/>
            <a:r>
              <a:rPr lang="hr-HR" sz="4000" dirty="0"/>
              <a:t>Božić u mojoj obitelji</a:t>
            </a:r>
            <a:br>
              <a:rPr lang="hr-HR" sz="4000" dirty="0"/>
            </a:br>
            <a:r>
              <a:rPr lang="hr-HR" sz="4000" dirty="0"/>
              <a:t>(narodni običaji)</a:t>
            </a:r>
          </a:p>
        </p:txBody>
      </p:sp>
      <p:sp>
        <p:nvSpPr>
          <p:cNvPr id="5" name="Podnaslov 2">
            <a:extLst>
              <a:ext uri="{FF2B5EF4-FFF2-40B4-BE49-F238E27FC236}">
                <a16:creationId xmlns:a16="http://schemas.microsoft.com/office/drawing/2014/main" id="{B95779D1-3CD8-4428-B8DB-FD8C3A92091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782906" y="5242675"/>
            <a:ext cx="4330260" cy="683285"/>
          </a:xfrm>
        </p:spPr>
        <p:txBody>
          <a:bodyPr/>
          <a:lstStyle/>
          <a:p>
            <a:pPr lvl="0"/>
            <a:r>
              <a:rPr lang="hr-HR" sz="2000" dirty="0"/>
              <a:t>Barbara Filić 3.agt</a:t>
            </a:r>
          </a:p>
        </p:txBody>
      </p:sp>
      <p:cxnSp>
        <p:nvCxnSpPr>
          <p:cNvPr id="6" name="Straight Connector 11">
            <a:extLst>
              <a:ext uri="{FF2B5EF4-FFF2-40B4-BE49-F238E27FC236}">
                <a16:creationId xmlns:a16="http://schemas.microsoft.com/office/drawing/2014/main" id="{2FEC2B05-6495-4363-8503-C4C7327AB190}"/>
              </a:ext>
            </a:extLst>
          </p:cNvPr>
          <p:cNvCxnSpPr>
            <a:cxnSpLocks noMove="1" noResize="1"/>
          </p:cNvCxnSpPr>
          <p:nvPr/>
        </p:nvCxnSpPr>
        <p:spPr>
          <a:xfrm>
            <a:off x="9480334" y="5123794"/>
            <a:ext cx="935413" cy="0"/>
          </a:xfrm>
          <a:prstGeom prst="straightConnector1">
            <a:avLst/>
          </a:prstGeom>
          <a:noFill/>
          <a:ln w="25402" cap="sq">
            <a:solidFill>
              <a:srgbClr val="262626"/>
            </a:solidFill>
            <a:prstDash val="solid"/>
            <a:bevel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4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127528F0-88AE-43AF-8713-356E84E7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07" b="7707"/>
          <a:stretch>
            <a:fillRect/>
          </a:stretch>
        </p:blipFill>
        <p:spPr>
          <a:xfrm>
            <a:off x="0" y="9"/>
            <a:ext cx="12191996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reeform 5">
            <a:extLst>
              <a:ext uri="{FF2B5EF4-FFF2-40B4-BE49-F238E27FC236}">
                <a16:creationId xmlns:a16="http://schemas.microsoft.com/office/drawing/2014/main" id="{CBF0525D-13F5-40F0-A763-1982545A9FA6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998177"/>
            <a:ext cx="6017172" cy="58598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333"/>
              <a:gd name="f7" fmla="val 1298"/>
              <a:gd name="f8" fmla="val 1031"/>
              <a:gd name="f9" fmla="val 380"/>
              <a:gd name="f10" fmla="val 1215"/>
              <a:gd name="f11" fmla="val 154"/>
              <a:gd name="f12" fmla="val 979"/>
              <a:gd name="f13" fmla="val 706"/>
              <a:gd name="f14" fmla="val 317"/>
              <a:gd name="f15" fmla="val 316"/>
              <a:gd name="f16" fmla="val 954"/>
              <a:gd name="f17" fmla="val 129"/>
              <a:gd name="f18" fmla="val 1172"/>
              <a:gd name="f19" fmla="val 323"/>
              <a:gd name="f20" fmla="val 1090"/>
              <a:gd name="f21" fmla="val 1193"/>
              <a:gd name="f22" fmla="val 1232"/>
              <a:gd name="f23" fmla="val 1276"/>
              <a:gd name="f24" fmla="val 1140"/>
              <a:gd name="f25" fmla="+- 0 0 -90"/>
              <a:gd name="f26" fmla="*/ f3 1 1333"/>
              <a:gd name="f27" fmla="*/ f4 1 1298"/>
              <a:gd name="f28" fmla="val f5"/>
              <a:gd name="f29" fmla="val f6"/>
              <a:gd name="f30" fmla="val f7"/>
              <a:gd name="f31" fmla="*/ f25 f0 1"/>
              <a:gd name="f32" fmla="+- f30 0 f28"/>
              <a:gd name="f33" fmla="+- f29 0 f28"/>
              <a:gd name="f34" fmla="*/ f31 1 f2"/>
              <a:gd name="f35" fmla="*/ f33 1 1333"/>
              <a:gd name="f36" fmla="*/ f32 1 1298"/>
              <a:gd name="f37" fmla="*/ 1333 f33 1"/>
              <a:gd name="f38" fmla="*/ 1031 f32 1"/>
              <a:gd name="f39" fmla="*/ 380 f32 1"/>
              <a:gd name="f40" fmla="*/ 706 f33 1"/>
              <a:gd name="f41" fmla="*/ 0 f32 1"/>
              <a:gd name="f42" fmla="*/ 0 f33 1"/>
              <a:gd name="f43" fmla="*/ 706 f32 1"/>
              <a:gd name="f44" fmla="*/ 323 f33 1"/>
              <a:gd name="f45" fmla="*/ 1298 f32 1"/>
              <a:gd name="f46" fmla="*/ 1090 f33 1"/>
              <a:gd name="f47" fmla="+- f34 0 f1"/>
              <a:gd name="f48" fmla="*/ f37 1 1333"/>
              <a:gd name="f49" fmla="*/ f38 1 1298"/>
              <a:gd name="f50" fmla="*/ f39 1 1298"/>
              <a:gd name="f51" fmla="*/ f40 1 1333"/>
              <a:gd name="f52" fmla="*/ f41 1 1298"/>
              <a:gd name="f53" fmla="*/ f42 1 1333"/>
              <a:gd name="f54" fmla="*/ f43 1 1298"/>
              <a:gd name="f55" fmla="*/ f44 1 1333"/>
              <a:gd name="f56" fmla="*/ f45 1 1298"/>
              <a:gd name="f57" fmla="*/ f46 1 1333"/>
              <a:gd name="f58" fmla="*/ 0 1 f35"/>
              <a:gd name="f59" fmla="*/ f29 1 f35"/>
              <a:gd name="f60" fmla="*/ 0 1 f36"/>
              <a:gd name="f61" fmla="*/ f30 1 f36"/>
              <a:gd name="f62" fmla="*/ f48 1 f35"/>
              <a:gd name="f63" fmla="*/ f49 1 f36"/>
              <a:gd name="f64" fmla="*/ f50 1 f36"/>
              <a:gd name="f65" fmla="*/ f51 1 f35"/>
              <a:gd name="f66" fmla="*/ f52 1 f36"/>
              <a:gd name="f67" fmla="*/ f53 1 f35"/>
              <a:gd name="f68" fmla="*/ f54 1 f36"/>
              <a:gd name="f69" fmla="*/ f55 1 f35"/>
              <a:gd name="f70" fmla="*/ f56 1 f36"/>
              <a:gd name="f71" fmla="*/ f57 1 f35"/>
              <a:gd name="f72" fmla="*/ f58 f26 1"/>
              <a:gd name="f73" fmla="*/ f59 f26 1"/>
              <a:gd name="f74" fmla="*/ f61 f27 1"/>
              <a:gd name="f75" fmla="*/ f60 f27 1"/>
              <a:gd name="f76" fmla="*/ f62 f26 1"/>
              <a:gd name="f77" fmla="*/ f63 f27 1"/>
              <a:gd name="f78" fmla="*/ f64 f27 1"/>
              <a:gd name="f79" fmla="*/ f65 f26 1"/>
              <a:gd name="f80" fmla="*/ f66 f27 1"/>
              <a:gd name="f81" fmla="*/ f67 f26 1"/>
              <a:gd name="f82" fmla="*/ f68 f27 1"/>
              <a:gd name="f83" fmla="*/ f69 f26 1"/>
              <a:gd name="f84" fmla="*/ f70 f27 1"/>
              <a:gd name="f85" fmla="*/ f7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76" y="f77"/>
              </a:cxn>
              <a:cxn ang="f47">
                <a:pos x="f76" y="f78"/>
              </a:cxn>
              <a:cxn ang="f47">
                <a:pos x="f79" y="f80"/>
              </a:cxn>
              <a:cxn ang="f47">
                <a:pos x="f81" y="f82"/>
              </a:cxn>
              <a:cxn ang="f47">
                <a:pos x="f83" y="f84"/>
              </a:cxn>
              <a:cxn ang="f47">
                <a:pos x="f85" y="f84"/>
              </a:cxn>
              <a:cxn ang="f47">
                <a:pos x="f76" y="f77"/>
              </a:cxn>
            </a:cxnLst>
            <a:rect l="f72" t="f75" r="f73" b="f74"/>
            <a:pathLst>
              <a:path w="1333" h="1298">
                <a:moveTo>
                  <a:pt x="f6" y="f8"/>
                </a:moveTo>
                <a:cubicBezTo>
                  <a:pt x="f6" y="f9"/>
                  <a:pt x="f6" y="f9"/>
                  <a:pt x="f6" y="f9"/>
                </a:cubicBezTo>
                <a:cubicBezTo>
                  <a:pt x="f10" y="f11"/>
                  <a:pt x="f12" y="f5"/>
                  <a:pt x="f13" y="f5"/>
                </a:cubicBezTo>
                <a:cubicBezTo>
                  <a:pt x="f14" y="f5"/>
                  <a:pt x="f5" y="f15"/>
                  <a:pt x="f5" y="f13"/>
                </a:cubicBezTo>
                <a:cubicBezTo>
                  <a:pt x="f5" y="f16"/>
                  <a:pt x="f17" y="f18"/>
                  <a:pt x="f19" y="f7"/>
                </a:cubicBezTo>
                <a:cubicBezTo>
                  <a:pt x="f20" y="f7"/>
                  <a:pt x="f20" y="f7"/>
                  <a:pt x="f20" y="f7"/>
                </a:cubicBezTo>
                <a:cubicBezTo>
                  <a:pt x="f21" y="f22"/>
                  <a:pt x="f23" y="f24"/>
                  <a:pt x="f6" y="f8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all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4" name="Straight Connector 21">
            <a:extLst>
              <a:ext uri="{FF2B5EF4-FFF2-40B4-BE49-F238E27FC236}">
                <a16:creationId xmlns:a16="http://schemas.microsoft.com/office/drawing/2014/main" id="{4059A4D7-DC63-4579-AFF9-BE82AFE3A2E4}"/>
              </a:ext>
            </a:extLst>
          </p:cNvPr>
          <p:cNvCxnSpPr>
            <a:cxnSpLocks noMove="1" noResize="1"/>
          </p:cNvCxnSpPr>
          <p:nvPr/>
        </p:nvCxnSpPr>
        <p:spPr>
          <a:xfrm>
            <a:off x="2287051" y="3337139"/>
            <a:ext cx="935422" cy="0"/>
          </a:xfrm>
          <a:prstGeom prst="straightConnector1">
            <a:avLst/>
          </a:prstGeom>
          <a:noFill/>
          <a:ln w="25402" cap="sq">
            <a:solidFill>
              <a:srgbClr val="262626"/>
            </a:solidFill>
            <a:prstDash val="solid"/>
            <a:bevel/>
          </a:ln>
        </p:spPr>
      </p:cxn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9698A8E7-5C71-49D6-8FBE-622708B11C4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5514" y="2377440"/>
            <a:ext cx="4932749" cy="3910815"/>
          </a:xfrm>
        </p:spPr>
        <p:txBody>
          <a:bodyPr anchor="ctr"/>
          <a:lstStyle/>
          <a:p>
            <a:pPr lvl="0" algn="just"/>
            <a:r>
              <a:rPr lang="hr-HR" sz="2000" dirty="0"/>
              <a:t>Božić je najbolje razdoblje u godini.</a:t>
            </a:r>
          </a:p>
          <a:p>
            <a:pPr lvl="0" algn="just"/>
            <a:r>
              <a:rPr lang="hr-HR" sz="2000" dirty="0"/>
              <a:t> To je vrijeme mir i veselje, a obitelj je na okupu.</a:t>
            </a:r>
          </a:p>
          <a:p>
            <a:pPr lvl="0" algn="just"/>
            <a:r>
              <a:rPr lang="hr-HR" sz="2000" dirty="0"/>
              <a:t>Okupljanje dragih ljudi i druženje s onima koje tijekom godine ne stignem vidjeti onoliko često koliko bih htjela i to je  najljepši poklon koji dobivam za Božić svake godine.</a:t>
            </a:r>
          </a:p>
          <a:p>
            <a:pPr lvl="0" algn="just"/>
            <a:r>
              <a:rPr lang="hr-HR" sz="2000" dirty="0"/>
              <a:t> Moja obitelj blagdane još uvijek provodi tradicionalno jer nas to čini sretnim.</a:t>
            </a:r>
          </a:p>
          <a:p>
            <a:pPr lvl="0" algn="just"/>
            <a:endParaRPr lang="hr-HR" sz="1600" dirty="0">
              <a:latin typeface="Times New Roman" pitchFamily="18"/>
            </a:endParaRPr>
          </a:p>
          <a:p>
            <a:pPr marL="0" lvl="0" indent="0">
              <a:buNone/>
            </a:pPr>
            <a:endParaRPr lang="hr-H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745F1C6-5F03-4D44-910D-99A6ABAC9AF3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Slika 4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E05014E9-3539-438A-8BEC-7128EE90A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725" b="4689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reeform: Shape 11">
            <a:extLst>
              <a:ext uri="{FF2B5EF4-FFF2-40B4-BE49-F238E27FC236}">
                <a16:creationId xmlns:a16="http://schemas.microsoft.com/office/drawing/2014/main" id="{9B85CE7B-CD09-4329-8462-0AF8533D233B}"/>
              </a:ext>
            </a:extLst>
          </p:cNvPr>
          <p:cNvSpPr>
            <a:spLocks noMove="1" noResize="1"/>
          </p:cNvSpPr>
          <p:nvPr/>
        </p:nvSpPr>
        <p:spPr>
          <a:xfrm>
            <a:off x="723903" y="609603"/>
            <a:ext cx="5372100" cy="55137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372101"/>
              <a:gd name="f7" fmla="val 5513767"/>
              <a:gd name="f8" fmla="val 5363126"/>
              <a:gd name="f9" fmla="val 5512835"/>
              <a:gd name="f10" fmla="val 5345779"/>
              <a:gd name="f11" fmla="val 5509071"/>
              <a:gd name="f12" fmla="val 5329767"/>
              <a:gd name="f13" fmla="val 5502649"/>
              <a:gd name="f14" fmla="val 5316714"/>
              <a:gd name="f15" fmla="val 5491247"/>
              <a:gd name="f16" fmla="val 5295689"/>
              <a:gd name="f17" fmla="val 5478131"/>
              <a:gd name="f18" fmla="val 5219502"/>
              <a:gd name="f19" fmla="val 5459909"/>
              <a:gd name="f20" fmla="val 5198331"/>
              <a:gd name="f21" fmla="val 5470092"/>
              <a:gd name="f22" fmla="val 5181052"/>
              <a:gd name="f23" fmla="val 5469102"/>
              <a:gd name="f24" fmla="val 5165047"/>
              <a:gd name="f25" fmla="val 5459569"/>
              <a:gd name="f26" fmla="val 5150428"/>
              <a:gd name="f27" fmla="val 5472506"/>
              <a:gd name="f28" fmla="val 5129562"/>
              <a:gd name="f29" fmla="val 5487248"/>
              <a:gd name="f30" fmla="val 5088050"/>
              <a:gd name="f31" fmla="val 5445894"/>
              <a:gd name="f32" fmla="val 5085506"/>
              <a:gd name="f33" fmla="val 5468851"/>
              <a:gd name="f34" fmla="val 5055692"/>
              <a:gd name="f35" fmla="val 5440170"/>
              <a:gd name="f36" fmla="val 5006122"/>
              <a:gd name="f37" fmla="val 5469577"/>
              <a:gd name="f38" fmla="val 4968663"/>
              <a:gd name="f39" fmla="val 5470487"/>
              <a:gd name="f40" fmla="val 4947085"/>
              <a:gd name="f41" fmla="val 5444049"/>
              <a:gd name="f42" fmla="val 4889767"/>
              <a:gd name="f43" fmla="val 5472037"/>
              <a:gd name="f44" fmla="val 4815623"/>
              <a:gd name="f45" fmla="val 5458622"/>
              <a:gd name="f46" fmla="val 4792418"/>
              <a:gd name="f47" fmla="val 5428488"/>
              <a:gd name="f48" fmla="val 4765548"/>
              <a:gd name="f49" fmla="val 5449887"/>
              <a:gd name="f50" fmla="val 4716679"/>
              <a:gd name="f51" fmla="val 5405365"/>
              <a:gd name="f52" fmla="val 4713235"/>
              <a:gd name="f53" fmla="val 5407807"/>
              <a:gd name="f54" fmla="val 4709266"/>
              <a:gd name="f55" fmla="val 5409883"/>
              <a:gd name="f56" fmla="val 4704891"/>
              <a:gd name="f57" fmla="val 5411529"/>
              <a:gd name="f58" fmla="val 4679473"/>
              <a:gd name="f59" fmla="val 5421092"/>
              <a:gd name="f60" fmla="val 4646164"/>
              <a:gd name="f61" fmla="val 5414379"/>
              <a:gd name="f62" fmla="val 4630496"/>
              <a:gd name="f63" fmla="val 5396532"/>
              <a:gd name="f64" fmla="val 4590205"/>
              <a:gd name="f65" fmla="val 5365061"/>
              <a:gd name="f66" fmla="val 4548419"/>
              <a:gd name="f67" fmla="val 5412094"/>
              <a:gd name="f68" fmla="val 4506964"/>
              <a:gd name="f69" fmla="val 5396685"/>
              <a:gd name="f70" fmla="val 4427135"/>
              <a:gd name="f71" fmla="val 5358585"/>
              <a:gd name="f72" fmla="val 4319267"/>
              <a:gd name="f73" fmla="val 5308575"/>
              <a:gd name="f74" fmla="val 4152341"/>
              <a:gd name="f75" fmla="val 5340956"/>
              <a:gd name="f76" fmla="val 4028338"/>
              <a:gd name="f77" fmla="val 5313494"/>
              <a:gd name="f78" fmla="val 4015367"/>
              <a:gd name="f79" fmla="val 5320766"/>
              <a:gd name="f80" fmla="val 4002837"/>
              <a:gd name="f81" fmla="val 5322294"/>
              <a:gd name="f82" fmla="val 3997650"/>
              <a:gd name="f83" fmla="val 5329513"/>
              <a:gd name="f84" fmla="val 3991991"/>
              <a:gd name="f85" fmla="val 5331908"/>
              <a:gd name="f86" fmla="val 3969659"/>
              <a:gd name="f87" fmla="val 5338581"/>
              <a:gd name="f88" fmla="val 3978880"/>
              <a:gd name="f89" fmla="val 5316131"/>
              <a:gd name="f90" fmla="val 3925210"/>
              <a:gd name="f91" fmla="val 5319395"/>
              <a:gd name="f92" fmla="val 3947765"/>
              <a:gd name="f93" fmla="val 5277139"/>
              <a:gd name="f94" fmla="val 3837331"/>
              <a:gd name="f95" fmla="val 5338342"/>
              <a:gd name="f96" fmla="val 3837014"/>
              <a:gd name="f97" fmla="val 5289023"/>
              <a:gd name="f98" fmla="val 3824001"/>
              <a:gd name="f99" fmla="val 5291376"/>
              <a:gd name="f100" fmla="val 3811407"/>
              <a:gd name="f101" fmla="val 5295212"/>
              <a:gd name="f102" fmla="val 3798765"/>
              <a:gd name="f103" fmla="val 5299431"/>
              <a:gd name="f104" fmla="val 3792144"/>
              <a:gd name="f105" fmla="val 5301616"/>
              <a:gd name="f106" fmla="val 3766249"/>
              <a:gd name="f107" fmla="val 5301869"/>
              <a:gd name="f108" fmla="val 3718651"/>
              <a:gd name="f109" fmla="val 5320541"/>
              <a:gd name="f110" fmla="val 3703968"/>
              <a:gd name="f111" fmla="val 5321892"/>
              <a:gd name="f112" fmla="val 3688308"/>
              <a:gd name="f113" fmla="val 5321427"/>
              <a:gd name="f114" fmla="val 3671207"/>
              <a:gd name="f115" fmla="val 5318046"/>
              <a:gd name="f116" fmla="val 3616458"/>
              <a:gd name="f117" fmla="val 5288532"/>
              <a:gd name="f118" fmla="val 3514048"/>
              <a:gd name="f119" fmla="val 5333307"/>
              <a:gd name="f120" fmla="val 3446863"/>
              <a:gd name="f121" fmla="val 5294348"/>
              <a:gd name="f122" fmla="val 3420930"/>
              <a:gd name="f123" fmla="val 5283822"/>
              <a:gd name="f124" fmla="val 3333157"/>
              <a:gd name="f125" fmla="val 5274511"/>
              <a:gd name="f126" fmla="val 3312000"/>
              <a:gd name="f127" fmla="val 5286923"/>
              <a:gd name="f128" fmla="val 3292759"/>
              <a:gd name="f129" fmla="val 5287903"/>
              <a:gd name="f130" fmla="val 3273112"/>
              <a:gd name="f131" fmla="val 5280334"/>
              <a:gd name="f132" fmla="val 3259756"/>
              <a:gd name="f133" fmla="val 5294712"/>
              <a:gd name="f134" fmla="val 3239905"/>
              <a:gd name="f135" fmla="val 5311572"/>
              <a:gd name="f136" fmla="val 3185410"/>
              <a:gd name="f137" fmla="val 5275588"/>
              <a:gd name="f138" fmla="val 3187481"/>
              <a:gd name="f139" fmla="val 5298457"/>
              <a:gd name="f140" fmla="val 3168018"/>
              <a:gd name="f141" fmla="val 5286036"/>
              <a:gd name="f142" fmla="val 3146200"/>
              <a:gd name="f143" fmla="val 5288458"/>
              <a:gd name="f144" fmla="val 3124115"/>
              <a:gd name="f145" fmla="val 5294626"/>
              <a:gd name="f146" fmla="val 3099907"/>
              <a:gd name="f147" fmla="val 5302443"/>
              <a:gd name="f148" fmla="val 3017494"/>
              <a:gd name="f149" fmla="val 5301439"/>
              <a:gd name="f150" fmla="val 3010848"/>
              <a:gd name="f151" fmla="val 5307225"/>
              <a:gd name="f152" fmla="val 2994286"/>
              <a:gd name="f153" fmla="val 5309060"/>
              <a:gd name="f154" fmla="val 2988160"/>
              <a:gd name="f155" fmla="val 5310041"/>
              <a:gd name="f156" fmla="val 2984260"/>
              <a:gd name="f157" fmla="val 5307528"/>
              <a:gd name="f158" fmla="val 2981957"/>
              <a:gd name="f159" fmla="val 5306419"/>
              <a:gd name="f160" fmla="val 2980273"/>
              <a:gd name="f161" fmla="val 5306402"/>
              <a:gd name="f162" fmla="val 2979127"/>
              <a:gd name="f163" fmla="val 5308389"/>
              <a:gd name="f164" fmla="val 2978971"/>
              <a:gd name="f165" fmla="val 5309447"/>
              <a:gd name="f166" fmla="val 2978816"/>
              <a:gd name="f167" fmla="val 5310505"/>
              <a:gd name="f168" fmla="val 2978660"/>
              <a:gd name="f169" fmla="val 5311563"/>
              <a:gd name="f170" fmla="val 2946326"/>
              <a:gd name="f171" fmla="val 5316745"/>
              <a:gd name="f172" fmla="val 2713134"/>
              <a:gd name="f173" fmla="val 5331381"/>
              <a:gd name="f174" fmla="val 2610698"/>
              <a:gd name="f175" fmla="val 5372328"/>
              <a:gd name="f176" fmla="val 2466037"/>
              <a:gd name="f177" fmla="val 5325762"/>
              <a:gd name="f178" fmla="val 2352072"/>
              <a:gd name="f179" fmla="val 5342761"/>
              <a:gd name="f180" fmla="val 2293501"/>
              <a:gd name="f181" fmla="val 5293708"/>
              <a:gd name="f182" fmla="val 2324138"/>
              <a:gd name="f183" fmla="val 5338538"/>
              <a:gd name="f184" fmla="val 2260922"/>
              <a:gd name="f185" fmla="val 5328122"/>
              <a:gd name="f186" fmla="val 2275681"/>
              <a:gd name="f187" fmla="val 5372347"/>
              <a:gd name="f188" fmla="val 2185007"/>
              <a:gd name="f189" fmla="val 5301703"/>
              <a:gd name="f190" fmla="val 2178497"/>
              <a:gd name="f191" fmla="val 5351065"/>
              <a:gd name="f192" fmla="val 2133294"/>
              <a:gd name="f193" fmla="val 5337229"/>
              <a:gd name="f194" fmla="val 2097074"/>
              <a:gd name="f195" fmla="val 5300208"/>
              <a:gd name="f196" fmla="val 2034408"/>
              <a:gd name="f197" fmla="val 5307958"/>
              <a:gd name="f198" fmla="val 1981894"/>
              <a:gd name="f199" fmla="val 5332879"/>
              <a:gd name="f200" fmla="val 1896288"/>
              <a:gd name="f201" fmla="val 5279365"/>
              <a:gd name="f202" fmla="val 1831505"/>
              <a:gd name="f203" fmla="val 5312691"/>
              <a:gd name="f204" fmla="val 1807063"/>
              <a:gd name="f205" fmla="val 5321035"/>
              <a:gd name="f206" fmla="val 1727674"/>
              <a:gd name="f207" fmla="val 5322925"/>
              <a:gd name="f208" fmla="val 1710387"/>
              <a:gd name="f209" fmla="val 5308705"/>
              <a:gd name="f210" fmla="val 1693367"/>
              <a:gd name="f211" fmla="val 5306094"/>
              <a:gd name="f212" fmla="val 1674901"/>
              <a:gd name="f213" fmla="val 5312009"/>
              <a:gd name="f214" fmla="val 1664816"/>
              <a:gd name="f215" fmla="val 5296479"/>
              <a:gd name="f216" fmla="val 1649255"/>
              <a:gd name="f217" fmla="val 5277912"/>
              <a:gd name="f218" fmla="val 1596152"/>
              <a:gd name="f219" fmla="val 5309335"/>
              <a:gd name="f220" fmla="val 1600883"/>
              <a:gd name="f221" fmla="val 5286607"/>
              <a:gd name="f222" fmla="val 1563066"/>
              <a:gd name="f223" fmla="val 5308189"/>
              <a:gd name="f224" fmla="val 1524339"/>
              <a:gd name="f225" fmla="val 5269513"/>
              <a:gd name="f226" fmla="val 1488397"/>
              <a:gd name="f227" fmla="val 5260898"/>
              <a:gd name="f228" fmla="val 1459246"/>
              <a:gd name="f229" fmla="val 5282011"/>
              <a:gd name="f230" fmla="val 1412580"/>
              <a:gd name="f231" fmla="val 5243108"/>
              <a:gd name="f232" fmla="val 1336670"/>
              <a:gd name="f233" fmla="val 5240770"/>
              <a:gd name="f234" fmla="val 1304792"/>
              <a:gd name="f235" fmla="val 5265122"/>
              <a:gd name="f236" fmla="val 1285508"/>
              <a:gd name="f237" fmla="val 5238878"/>
              <a:gd name="f238" fmla="val 1224297"/>
              <a:gd name="f239" fmla="val 5271845"/>
              <a:gd name="f240" fmla="val 1221731"/>
              <a:gd name="f241" fmla="val 5268771"/>
              <a:gd name="f242" fmla="val 1218543"/>
              <a:gd name="f243" fmla="val 5265944"/>
              <a:gd name="f244" fmla="val 1214830"/>
              <a:gd name="f245" fmla="val 5263450"/>
              <a:gd name="f246" fmla="val 1193241"/>
              <a:gd name="f247" fmla="val 5248952"/>
              <a:gd name="f248" fmla="val 1158925"/>
              <a:gd name="f249" fmla="val 5248567"/>
              <a:gd name="f250" fmla="val 1138181"/>
              <a:gd name="f251" fmla="val 5262590"/>
              <a:gd name="f252" fmla="val 943575"/>
              <a:gd name="f253" fmla="val 5290808"/>
              <a:gd name="f254" fmla="val 823587"/>
              <a:gd name="f255" fmla="val 5316899"/>
              <a:gd name="f256" fmla="val 658340"/>
              <a:gd name="f257" fmla="val 5217603"/>
              <a:gd name="f258" fmla="val 529813"/>
              <a:gd name="f259" fmla="val 5218555"/>
              <a:gd name="f260" fmla="val 519546"/>
              <a:gd name="f261" fmla="val 5208845"/>
              <a:gd name="f262" fmla="val 507906"/>
              <a:gd name="f263" fmla="val 5204779"/>
              <a:gd name="f264" fmla="val 505153"/>
              <a:gd name="f265" fmla="val 5196726"/>
              <a:gd name="f266" fmla="val 500429"/>
              <a:gd name="f267" fmla="val 5193241"/>
              <a:gd name="f268" fmla="val 480923"/>
              <a:gd name="f269" fmla="val 5182176"/>
              <a:gd name="f270" fmla="val 482807"/>
              <a:gd name="f271" fmla="val 5205793"/>
              <a:gd name="f272" fmla="val 431923"/>
              <a:gd name="f273" fmla="val 5191553"/>
              <a:gd name="f274" fmla="val 440499"/>
              <a:gd name="f275" fmla="val 5237077"/>
              <a:gd name="f276" fmla="val 352872"/>
              <a:gd name="f277" fmla="val 5155083"/>
              <a:gd name="f278" fmla="val 337115"/>
              <a:gd name="f279" fmla="val 5202714"/>
              <a:gd name="f280" fmla="val 325265"/>
              <a:gd name="f281" fmla="val 5197752"/>
              <a:gd name="f282" fmla="val 314288"/>
              <a:gd name="f283" fmla="val 5191441"/>
              <a:gd name="f284" fmla="val 303383"/>
              <a:gd name="f285" fmla="val 5184750"/>
              <a:gd name="f286" fmla="val 297664"/>
              <a:gd name="f287" fmla="val 5181269"/>
              <a:gd name="f288" fmla="val 272701"/>
              <a:gd name="f289" fmla="val 5175678"/>
              <a:gd name="f290" fmla="val 268242"/>
              <a:gd name="f291" fmla="val 5163678"/>
              <a:gd name="f292" fmla="val 232517"/>
              <a:gd name="f293" fmla="val 5147792"/>
              <a:gd name="f294" fmla="val 218741"/>
              <a:gd name="f295" fmla="val 5143453"/>
              <a:gd name="f296" fmla="val 203450"/>
              <a:gd name="f297" fmla="val 5140668"/>
              <a:gd name="f298" fmla="val 185851"/>
              <a:gd name="f299" fmla="val 5140408"/>
              <a:gd name="f300" fmla="val 139207"/>
              <a:gd name="f301" fmla="val 5153337"/>
              <a:gd name="f302" fmla="val 79723"/>
              <a:gd name="f303" fmla="val 5120316"/>
              <a:gd name="f304" fmla="val 20337"/>
              <a:gd name="f305" fmla="val 5113040"/>
              <a:gd name="f306" fmla="val 5112243"/>
              <a:gd name="f307" fmla="+- 0 0 -90"/>
              <a:gd name="f308" fmla="*/ f3 1 5372101"/>
              <a:gd name="f309" fmla="*/ f4 1 5513767"/>
              <a:gd name="f310" fmla="val f5"/>
              <a:gd name="f311" fmla="val f6"/>
              <a:gd name="f312" fmla="val f7"/>
              <a:gd name="f313" fmla="*/ f307 f0 1"/>
              <a:gd name="f314" fmla="+- f312 0 f310"/>
              <a:gd name="f315" fmla="+- f311 0 f310"/>
              <a:gd name="f316" fmla="*/ f313 1 f2"/>
              <a:gd name="f317" fmla="*/ f315 1 5372101"/>
              <a:gd name="f318" fmla="*/ f314 1 5513767"/>
              <a:gd name="f319" fmla="*/ 0 f315 1"/>
              <a:gd name="f320" fmla="*/ 0 f314 1"/>
              <a:gd name="f321" fmla="*/ 5372101 f315 1"/>
              <a:gd name="f322" fmla="*/ 5513767 f314 1"/>
              <a:gd name="f323" fmla="*/ 5363126 f315 1"/>
              <a:gd name="f324" fmla="*/ 5512835 f314 1"/>
              <a:gd name="f325" fmla="*/ 5316714 f315 1"/>
              <a:gd name="f326" fmla="*/ 5491247 f314 1"/>
              <a:gd name="f327" fmla="*/ 5198331 f315 1"/>
              <a:gd name="f328" fmla="*/ 5470092 f314 1"/>
              <a:gd name="f329" fmla="*/ 5150428 f315 1"/>
              <a:gd name="f330" fmla="*/ 5472506 f314 1"/>
              <a:gd name="f331" fmla="*/ 5085506 f315 1"/>
              <a:gd name="f332" fmla="*/ 5468851 f314 1"/>
              <a:gd name="f333" fmla="*/ 4968663 f315 1"/>
              <a:gd name="f334" fmla="*/ 5470487 f314 1"/>
              <a:gd name="f335" fmla="*/ 4815623 f315 1"/>
              <a:gd name="f336" fmla="*/ 5458622 f314 1"/>
              <a:gd name="f337" fmla="*/ 4716679 f315 1"/>
              <a:gd name="f338" fmla="*/ 5405365 f314 1"/>
              <a:gd name="f339" fmla="*/ 4704891 f315 1"/>
              <a:gd name="f340" fmla="*/ 5411529 f314 1"/>
              <a:gd name="f341" fmla="*/ 4630496 f315 1"/>
              <a:gd name="f342" fmla="*/ 5396532 f314 1"/>
              <a:gd name="f343" fmla="*/ 4506964 f315 1"/>
              <a:gd name="f344" fmla="*/ 5396685 f314 1"/>
              <a:gd name="f345" fmla="*/ 4427135 f315 1"/>
              <a:gd name="f346" fmla="*/ 5358585 f314 1"/>
              <a:gd name="f347" fmla="*/ 4028338 f315 1"/>
              <a:gd name="f348" fmla="*/ 5313494 f314 1"/>
              <a:gd name="f349" fmla="*/ 4015367 f315 1"/>
              <a:gd name="f350" fmla="*/ 5320766 f314 1"/>
              <a:gd name="f351" fmla="*/ 4002837 f315 1"/>
              <a:gd name="f352" fmla="*/ 5322294 f314 1"/>
              <a:gd name="f353" fmla="*/ 3997650 f315 1"/>
              <a:gd name="f354" fmla="*/ 5329513 f314 1"/>
              <a:gd name="f355" fmla="*/ 3991991 f315 1"/>
              <a:gd name="f356" fmla="*/ 5331908 f314 1"/>
              <a:gd name="f357" fmla="*/ 3925210 f315 1"/>
              <a:gd name="f358" fmla="*/ 5319395 f314 1"/>
              <a:gd name="f359" fmla="*/ 3837014 f315 1"/>
              <a:gd name="f360" fmla="*/ 5289023 f314 1"/>
              <a:gd name="f361" fmla="*/ 3798765 f315 1"/>
              <a:gd name="f362" fmla="*/ 5299431 f314 1"/>
              <a:gd name="f363" fmla="*/ 3792144 f315 1"/>
              <a:gd name="f364" fmla="*/ 5301616 f314 1"/>
              <a:gd name="f365" fmla="*/ 3766249 f315 1"/>
              <a:gd name="f366" fmla="*/ 5301869 f314 1"/>
              <a:gd name="f367" fmla="*/ 3718651 f315 1"/>
              <a:gd name="f368" fmla="*/ 5320541 f314 1"/>
              <a:gd name="f369" fmla="*/ 3671207 f315 1"/>
              <a:gd name="f370" fmla="*/ 5318046 f314 1"/>
              <a:gd name="f371" fmla="*/ 3446863 f315 1"/>
              <a:gd name="f372" fmla="*/ 5294348 f314 1"/>
              <a:gd name="f373" fmla="*/ 3312000 f315 1"/>
              <a:gd name="f374" fmla="*/ 5286923 f314 1"/>
              <a:gd name="f375" fmla="*/ 3259756 f315 1"/>
              <a:gd name="f376" fmla="*/ 5294712 f314 1"/>
              <a:gd name="f377" fmla="*/ 3187481 f315 1"/>
              <a:gd name="f378" fmla="*/ 5298457 f314 1"/>
              <a:gd name="f379" fmla="*/ 3124115 f315 1"/>
              <a:gd name="f380" fmla="*/ 5294626 f314 1"/>
              <a:gd name="f381" fmla="*/ 3099907 f315 1"/>
              <a:gd name="f382" fmla="*/ 5302443 f314 1"/>
              <a:gd name="f383" fmla="*/ 3017494 f315 1"/>
              <a:gd name="f384" fmla="*/ 5301439 f314 1"/>
              <a:gd name="f385" fmla="*/ 3010848 f315 1"/>
              <a:gd name="f386" fmla="*/ 5307225 f314 1"/>
              <a:gd name="f387" fmla="*/ 2994286 f315 1"/>
              <a:gd name="f388" fmla="*/ 5309060 f314 1"/>
              <a:gd name="f389" fmla="*/ 2988160 f315 1"/>
              <a:gd name="f390" fmla="*/ 5310041 f314 1"/>
              <a:gd name="f391" fmla="*/ 2984260 f315 1"/>
              <a:gd name="f392" fmla="*/ 5307528 f314 1"/>
              <a:gd name="f393" fmla="*/ 2979127 f315 1"/>
              <a:gd name="f394" fmla="*/ 5308389 f314 1"/>
              <a:gd name="f395" fmla="*/ 2978660 f315 1"/>
              <a:gd name="f396" fmla="*/ 5311563 f314 1"/>
              <a:gd name="f397" fmla="*/ 2946326 f315 1"/>
              <a:gd name="f398" fmla="*/ 5316745 f314 1"/>
              <a:gd name="f399" fmla="*/ 2713134 f315 1"/>
              <a:gd name="f400" fmla="*/ 5331381 f314 1"/>
              <a:gd name="f401" fmla="*/ 2352072 f315 1"/>
              <a:gd name="f402" fmla="*/ 5342761 f314 1"/>
              <a:gd name="f403" fmla="*/ 2260922 f315 1"/>
              <a:gd name="f404" fmla="*/ 5328122 f314 1"/>
              <a:gd name="f405" fmla="*/ 2178497 f315 1"/>
              <a:gd name="f406" fmla="*/ 5351065 f314 1"/>
              <a:gd name="f407" fmla="*/ 2034408 f315 1"/>
              <a:gd name="f408" fmla="*/ 5307958 f314 1"/>
              <a:gd name="f409" fmla="*/ 1831505 f315 1"/>
              <a:gd name="f410" fmla="*/ 5312691 f314 1"/>
              <a:gd name="f411" fmla="*/ 1710387 f315 1"/>
              <a:gd name="f412" fmla="*/ 5308705 f314 1"/>
              <a:gd name="f413" fmla="*/ 1664816 f315 1"/>
              <a:gd name="f414" fmla="*/ 5296479 f314 1"/>
              <a:gd name="f415" fmla="*/ 1600883 f315 1"/>
              <a:gd name="f416" fmla="*/ 5286607 f314 1"/>
              <a:gd name="f417" fmla="*/ 1488397 f315 1"/>
              <a:gd name="f418" fmla="*/ 5260898 f314 1"/>
              <a:gd name="f419" fmla="*/ 1336670 f315 1"/>
              <a:gd name="f420" fmla="*/ 5240770 f314 1"/>
              <a:gd name="f421" fmla="*/ 1224297 f315 1"/>
              <a:gd name="f422" fmla="*/ 5271845 f314 1"/>
              <a:gd name="f423" fmla="*/ 1214830 f315 1"/>
              <a:gd name="f424" fmla="*/ 5263450 f314 1"/>
              <a:gd name="f425" fmla="*/ 1138181 f315 1"/>
              <a:gd name="f426" fmla="*/ 5262590 f314 1"/>
              <a:gd name="f427" fmla="*/ 943575 f315 1"/>
              <a:gd name="f428" fmla="*/ 5290808 f314 1"/>
              <a:gd name="f429" fmla="*/ 529813 f315 1"/>
              <a:gd name="f430" fmla="*/ 5218555 f314 1"/>
              <a:gd name="f431" fmla="*/ 519546 f315 1"/>
              <a:gd name="f432" fmla="*/ 5208845 f314 1"/>
              <a:gd name="f433" fmla="*/ 507906 f315 1"/>
              <a:gd name="f434" fmla="*/ 5204779 f314 1"/>
              <a:gd name="f435" fmla="*/ 505153 f315 1"/>
              <a:gd name="f436" fmla="*/ 5196726 f314 1"/>
              <a:gd name="f437" fmla="*/ 500429 f315 1"/>
              <a:gd name="f438" fmla="*/ 5193241 f314 1"/>
              <a:gd name="f439" fmla="*/ 431923 f315 1"/>
              <a:gd name="f440" fmla="*/ 5191553 f314 1"/>
              <a:gd name="f441" fmla="*/ 337115 f315 1"/>
              <a:gd name="f442" fmla="*/ 5202714 f314 1"/>
              <a:gd name="f443" fmla="*/ 303383 f315 1"/>
              <a:gd name="f444" fmla="*/ 5184750 f314 1"/>
              <a:gd name="f445" fmla="*/ 297664 f315 1"/>
              <a:gd name="f446" fmla="*/ 5181269 f314 1"/>
              <a:gd name="f447" fmla="*/ 272701 f315 1"/>
              <a:gd name="f448" fmla="*/ 5175678 f314 1"/>
              <a:gd name="f449" fmla="*/ 268242 f315 1"/>
              <a:gd name="f450" fmla="*/ 5163678 f314 1"/>
              <a:gd name="f451" fmla="*/ 232517 f315 1"/>
              <a:gd name="f452" fmla="*/ 5147792 f314 1"/>
              <a:gd name="f453" fmla="*/ 185851 f315 1"/>
              <a:gd name="f454" fmla="*/ 5140408 f314 1"/>
              <a:gd name="f455" fmla="*/ 20337 f315 1"/>
              <a:gd name="f456" fmla="*/ 5113040 f314 1"/>
              <a:gd name="f457" fmla="*/ 5112243 f314 1"/>
              <a:gd name="f458" fmla="+- f316 0 f1"/>
              <a:gd name="f459" fmla="*/ f319 1 5372101"/>
              <a:gd name="f460" fmla="*/ f320 1 5513767"/>
              <a:gd name="f461" fmla="*/ f321 1 5372101"/>
              <a:gd name="f462" fmla="*/ f322 1 5513767"/>
              <a:gd name="f463" fmla="*/ f323 1 5372101"/>
              <a:gd name="f464" fmla="*/ f324 1 5513767"/>
              <a:gd name="f465" fmla="*/ f325 1 5372101"/>
              <a:gd name="f466" fmla="*/ f326 1 5513767"/>
              <a:gd name="f467" fmla="*/ f327 1 5372101"/>
              <a:gd name="f468" fmla="*/ f328 1 5513767"/>
              <a:gd name="f469" fmla="*/ f329 1 5372101"/>
              <a:gd name="f470" fmla="*/ f330 1 5513767"/>
              <a:gd name="f471" fmla="*/ f331 1 5372101"/>
              <a:gd name="f472" fmla="*/ f332 1 5513767"/>
              <a:gd name="f473" fmla="*/ f333 1 5372101"/>
              <a:gd name="f474" fmla="*/ f334 1 5513767"/>
              <a:gd name="f475" fmla="*/ f335 1 5372101"/>
              <a:gd name="f476" fmla="*/ f336 1 5513767"/>
              <a:gd name="f477" fmla="*/ f337 1 5372101"/>
              <a:gd name="f478" fmla="*/ f338 1 5513767"/>
              <a:gd name="f479" fmla="*/ f339 1 5372101"/>
              <a:gd name="f480" fmla="*/ f340 1 5513767"/>
              <a:gd name="f481" fmla="*/ f341 1 5372101"/>
              <a:gd name="f482" fmla="*/ f342 1 5513767"/>
              <a:gd name="f483" fmla="*/ f343 1 5372101"/>
              <a:gd name="f484" fmla="*/ f344 1 5513767"/>
              <a:gd name="f485" fmla="*/ f345 1 5372101"/>
              <a:gd name="f486" fmla="*/ f346 1 5513767"/>
              <a:gd name="f487" fmla="*/ f347 1 5372101"/>
              <a:gd name="f488" fmla="*/ f348 1 5513767"/>
              <a:gd name="f489" fmla="*/ f349 1 5372101"/>
              <a:gd name="f490" fmla="*/ f350 1 5513767"/>
              <a:gd name="f491" fmla="*/ f351 1 5372101"/>
              <a:gd name="f492" fmla="*/ f352 1 5513767"/>
              <a:gd name="f493" fmla="*/ f353 1 5372101"/>
              <a:gd name="f494" fmla="*/ f354 1 5513767"/>
              <a:gd name="f495" fmla="*/ f355 1 5372101"/>
              <a:gd name="f496" fmla="*/ f356 1 5513767"/>
              <a:gd name="f497" fmla="*/ f357 1 5372101"/>
              <a:gd name="f498" fmla="*/ f358 1 5513767"/>
              <a:gd name="f499" fmla="*/ f359 1 5372101"/>
              <a:gd name="f500" fmla="*/ f360 1 5513767"/>
              <a:gd name="f501" fmla="*/ f361 1 5372101"/>
              <a:gd name="f502" fmla="*/ f362 1 5513767"/>
              <a:gd name="f503" fmla="*/ f363 1 5372101"/>
              <a:gd name="f504" fmla="*/ f364 1 5513767"/>
              <a:gd name="f505" fmla="*/ f365 1 5372101"/>
              <a:gd name="f506" fmla="*/ f366 1 5513767"/>
              <a:gd name="f507" fmla="*/ f367 1 5372101"/>
              <a:gd name="f508" fmla="*/ f368 1 5513767"/>
              <a:gd name="f509" fmla="*/ f369 1 5372101"/>
              <a:gd name="f510" fmla="*/ f370 1 5513767"/>
              <a:gd name="f511" fmla="*/ f371 1 5372101"/>
              <a:gd name="f512" fmla="*/ f372 1 5513767"/>
              <a:gd name="f513" fmla="*/ f373 1 5372101"/>
              <a:gd name="f514" fmla="*/ f374 1 5513767"/>
              <a:gd name="f515" fmla="*/ f375 1 5372101"/>
              <a:gd name="f516" fmla="*/ f376 1 5513767"/>
              <a:gd name="f517" fmla="*/ f377 1 5372101"/>
              <a:gd name="f518" fmla="*/ f378 1 5513767"/>
              <a:gd name="f519" fmla="*/ f379 1 5372101"/>
              <a:gd name="f520" fmla="*/ f380 1 5513767"/>
              <a:gd name="f521" fmla="*/ f381 1 5372101"/>
              <a:gd name="f522" fmla="*/ f382 1 5513767"/>
              <a:gd name="f523" fmla="*/ f383 1 5372101"/>
              <a:gd name="f524" fmla="*/ f384 1 5513767"/>
              <a:gd name="f525" fmla="*/ f385 1 5372101"/>
              <a:gd name="f526" fmla="*/ f386 1 5513767"/>
              <a:gd name="f527" fmla="*/ f387 1 5372101"/>
              <a:gd name="f528" fmla="*/ f388 1 5513767"/>
              <a:gd name="f529" fmla="*/ f389 1 5372101"/>
              <a:gd name="f530" fmla="*/ f390 1 5513767"/>
              <a:gd name="f531" fmla="*/ f391 1 5372101"/>
              <a:gd name="f532" fmla="*/ f392 1 5513767"/>
              <a:gd name="f533" fmla="*/ f393 1 5372101"/>
              <a:gd name="f534" fmla="*/ f394 1 5513767"/>
              <a:gd name="f535" fmla="*/ f395 1 5372101"/>
              <a:gd name="f536" fmla="*/ f396 1 5513767"/>
              <a:gd name="f537" fmla="*/ f397 1 5372101"/>
              <a:gd name="f538" fmla="*/ f398 1 5513767"/>
              <a:gd name="f539" fmla="*/ f399 1 5372101"/>
              <a:gd name="f540" fmla="*/ f400 1 5513767"/>
              <a:gd name="f541" fmla="*/ f401 1 5372101"/>
              <a:gd name="f542" fmla="*/ f402 1 5513767"/>
              <a:gd name="f543" fmla="*/ f403 1 5372101"/>
              <a:gd name="f544" fmla="*/ f404 1 5513767"/>
              <a:gd name="f545" fmla="*/ f405 1 5372101"/>
              <a:gd name="f546" fmla="*/ f406 1 5513767"/>
              <a:gd name="f547" fmla="*/ f407 1 5372101"/>
              <a:gd name="f548" fmla="*/ f408 1 5513767"/>
              <a:gd name="f549" fmla="*/ f409 1 5372101"/>
              <a:gd name="f550" fmla="*/ f410 1 5513767"/>
              <a:gd name="f551" fmla="*/ f411 1 5372101"/>
              <a:gd name="f552" fmla="*/ f412 1 5513767"/>
              <a:gd name="f553" fmla="*/ f413 1 5372101"/>
              <a:gd name="f554" fmla="*/ f414 1 5513767"/>
              <a:gd name="f555" fmla="*/ f415 1 5372101"/>
              <a:gd name="f556" fmla="*/ f416 1 5513767"/>
              <a:gd name="f557" fmla="*/ f417 1 5372101"/>
              <a:gd name="f558" fmla="*/ f418 1 5513767"/>
              <a:gd name="f559" fmla="*/ f419 1 5372101"/>
              <a:gd name="f560" fmla="*/ f420 1 5513767"/>
              <a:gd name="f561" fmla="*/ f421 1 5372101"/>
              <a:gd name="f562" fmla="*/ f422 1 5513767"/>
              <a:gd name="f563" fmla="*/ f423 1 5372101"/>
              <a:gd name="f564" fmla="*/ f424 1 5513767"/>
              <a:gd name="f565" fmla="*/ f425 1 5372101"/>
              <a:gd name="f566" fmla="*/ f426 1 5513767"/>
              <a:gd name="f567" fmla="*/ f427 1 5372101"/>
              <a:gd name="f568" fmla="*/ f428 1 5513767"/>
              <a:gd name="f569" fmla="*/ f429 1 5372101"/>
              <a:gd name="f570" fmla="*/ f430 1 5513767"/>
              <a:gd name="f571" fmla="*/ f431 1 5372101"/>
              <a:gd name="f572" fmla="*/ f432 1 5513767"/>
              <a:gd name="f573" fmla="*/ f433 1 5372101"/>
              <a:gd name="f574" fmla="*/ f434 1 5513767"/>
              <a:gd name="f575" fmla="*/ f435 1 5372101"/>
              <a:gd name="f576" fmla="*/ f436 1 5513767"/>
              <a:gd name="f577" fmla="*/ f437 1 5372101"/>
              <a:gd name="f578" fmla="*/ f438 1 5513767"/>
              <a:gd name="f579" fmla="*/ f439 1 5372101"/>
              <a:gd name="f580" fmla="*/ f440 1 5513767"/>
              <a:gd name="f581" fmla="*/ f441 1 5372101"/>
              <a:gd name="f582" fmla="*/ f442 1 5513767"/>
              <a:gd name="f583" fmla="*/ f443 1 5372101"/>
              <a:gd name="f584" fmla="*/ f444 1 5513767"/>
              <a:gd name="f585" fmla="*/ f445 1 5372101"/>
              <a:gd name="f586" fmla="*/ f446 1 5513767"/>
              <a:gd name="f587" fmla="*/ f447 1 5372101"/>
              <a:gd name="f588" fmla="*/ f448 1 5513767"/>
              <a:gd name="f589" fmla="*/ f449 1 5372101"/>
              <a:gd name="f590" fmla="*/ f450 1 5513767"/>
              <a:gd name="f591" fmla="*/ f451 1 5372101"/>
              <a:gd name="f592" fmla="*/ f452 1 5513767"/>
              <a:gd name="f593" fmla="*/ f453 1 5372101"/>
              <a:gd name="f594" fmla="*/ f454 1 5513767"/>
              <a:gd name="f595" fmla="*/ f455 1 5372101"/>
              <a:gd name="f596" fmla="*/ f456 1 5513767"/>
              <a:gd name="f597" fmla="*/ f457 1 5513767"/>
              <a:gd name="f598" fmla="*/ f310 1 f317"/>
              <a:gd name="f599" fmla="*/ f311 1 f317"/>
              <a:gd name="f600" fmla="*/ f310 1 f318"/>
              <a:gd name="f601" fmla="*/ f312 1 f318"/>
              <a:gd name="f602" fmla="*/ f459 1 f317"/>
              <a:gd name="f603" fmla="*/ f460 1 f318"/>
              <a:gd name="f604" fmla="*/ f461 1 f317"/>
              <a:gd name="f605" fmla="*/ f462 1 f318"/>
              <a:gd name="f606" fmla="*/ f463 1 f317"/>
              <a:gd name="f607" fmla="*/ f464 1 f318"/>
              <a:gd name="f608" fmla="*/ f465 1 f317"/>
              <a:gd name="f609" fmla="*/ f466 1 f318"/>
              <a:gd name="f610" fmla="*/ f467 1 f317"/>
              <a:gd name="f611" fmla="*/ f468 1 f318"/>
              <a:gd name="f612" fmla="*/ f469 1 f317"/>
              <a:gd name="f613" fmla="*/ f470 1 f318"/>
              <a:gd name="f614" fmla="*/ f471 1 f317"/>
              <a:gd name="f615" fmla="*/ f472 1 f318"/>
              <a:gd name="f616" fmla="*/ f473 1 f317"/>
              <a:gd name="f617" fmla="*/ f474 1 f318"/>
              <a:gd name="f618" fmla="*/ f475 1 f317"/>
              <a:gd name="f619" fmla="*/ f476 1 f318"/>
              <a:gd name="f620" fmla="*/ f477 1 f317"/>
              <a:gd name="f621" fmla="*/ f478 1 f318"/>
              <a:gd name="f622" fmla="*/ f479 1 f317"/>
              <a:gd name="f623" fmla="*/ f480 1 f318"/>
              <a:gd name="f624" fmla="*/ f481 1 f317"/>
              <a:gd name="f625" fmla="*/ f482 1 f318"/>
              <a:gd name="f626" fmla="*/ f483 1 f317"/>
              <a:gd name="f627" fmla="*/ f484 1 f318"/>
              <a:gd name="f628" fmla="*/ f485 1 f317"/>
              <a:gd name="f629" fmla="*/ f486 1 f318"/>
              <a:gd name="f630" fmla="*/ f487 1 f317"/>
              <a:gd name="f631" fmla="*/ f488 1 f318"/>
              <a:gd name="f632" fmla="*/ f489 1 f317"/>
              <a:gd name="f633" fmla="*/ f490 1 f318"/>
              <a:gd name="f634" fmla="*/ f491 1 f317"/>
              <a:gd name="f635" fmla="*/ f492 1 f318"/>
              <a:gd name="f636" fmla="*/ f493 1 f317"/>
              <a:gd name="f637" fmla="*/ f494 1 f318"/>
              <a:gd name="f638" fmla="*/ f495 1 f317"/>
              <a:gd name="f639" fmla="*/ f496 1 f318"/>
              <a:gd name="f640" fmla="*/ f497 1 f317"/>
              <a:gd name="f641" fmla="*/ f498 1 f318"/>
              <a:gd name="f642" fmla="*/ f499 1 f317"/>
              <a:gd name="f643" fmla="*/ f500 1 f318"/>
              <a:gd name="f644" fmla="*/ f501 1 f317"/>
              <a:gd name="f645" fmla="*/ f502 1 f318"/>
              <a:gd name="f646" fmla="*/ f503 1 f317"/>
              <a:gd name="f647" fmla="*/ f504 1 f318"/>
              <a:gd name="f648" fmla="*/ f505 1 f317"/>
              <a:gd name="f649" fmla="*/ f506 1 f318"/>
              <a:gd name="f650" fmla="*/ f507 1 f317"/>
              <a:gd name="f651" fmla="*/ f508 1 f318"/>
              <a:gd name="f652" fmla="*/ f509 1 f317"/>
              <a:gd name="f653" fmla="*/ f510 1 f318"/>
              <a:gd name="f654" fmla="*/ f511 1 f317"/>
              <a:gd name="f655" fmla="*/ f512 1 f318"/>
              <a:gd name="f656" fmla="*/ f513 1 f317"/>
              <a:gd name="f657" fmla="*/ f514 1 f318"/>
              <a:gd name="f658" fmla="*/ f515 1 f317"/>
              <a:gd name="f659" fmla="*/ f516 1 f318"/>
              <a:gd name="f660" fmla="*/ f517 1 f317"/>
              <a:gd name="f661" fmla="*/ f518 1 f318"/>
              <a:gd name="f662" fmla="*/ f519 1 f317"/>
              <a:gd name="f663" fmla="*/ f520 1 f318"/>
              <a:gd name="f664" fmla="*/ f521 1 f317"/>
              <a:gd name="f665" fmla="*/ f522 1 f318"/>
              <a:gd name="f666" fmla="*/ f523 1 f317"/>
              <a:gd name="f667" fmla="*/ f524 1 f318"/>
              <a:gd name="f668" fmla="*/ f525 1 f317"/>
              <a:gd name="f669" fmla="*/ f526 1 f318"/>
              <a:gd name="f670" fmla="*/ f527 1 f317"/>
              <a:gd name="f671" fmla="*/ f528 1 f318"/>
              <a:gd name="f672" fmla="*/ f529 1 f317"/>
              <a:gd name="f673" fmla="*/ f530 1 f318"/>
              <a:gd name="f674" fmla="*/ f531 1 f317"/>
              <a:gd name="f675" fmla="*/ f532 1 f318"/>
              <a:gd name="f676" fmla="*/ f533 1 f317"/>
              <a:gd name="f677" fmla="*/ f534 1 f318"/>
              <a:gd name="f678" fmla="*/ f535 1 f317"/>
              <a:gd name="f679" fmla="*/ f536 1 f318"/>
              <a:gd name="f680" fmla="*/ f537 1 f317"/>
              <a:gd name="f681" fmla="*/ f538 1 f318"/>
              <a:gd name="f682" fmla="*/ f539 1 f317"/>
              <a:gd name="f683" fmla="*/ f540 1 f318"/>
              <a:gd name="f684" fmla="*/ f541 1 f317"/>
              <a:gd name="f685" fmla="*/ f542 1 f318"/>
              <a:gd name="f686" fmla="*/ f543 1 f317"/>
              <a:gd name="f687" fmla="*/ f544 1 f318"/>
              <a:gd name="f688" fmla="*/ f545 1 f317"/>
              <a:gd name="f689" fmla="*/ f546 1 f318"/>
              <a:gd name="f690" fmla="*/ f547 1 f317"/>
              <a:gd name="f691" fmla="*/ f548 1 f318"/>
              <a:gd name="f692" fmla="*/ f549 1 f317"/>
              <a:gd name="f693" fmla="*/ f550 1 f318"/>
              <a:gd name="f694" fmla="*/ f551 1 f317"/>
              <a:gd name="f695" fmla="*/ f552 1 f318"/>
              <a:gd name="f696" fmla="*/ f553 1 f317"/>
              <a:gd name="f697" fmla="*/ f554 1 f318"/>
              <a:gd name="f698" fmla="*/ f555 1 f317"/>
              <a:gd name="f699" fmla="*/ f556 1 f318"/>
              <a:gd name="f700" fmla="*/ f557 1 f317"/>
              <a:gd name="f701" fmla="*/ f558 1 f318"/>
              <a:gd name="f702" fmla="*/ f559 1 f317"/>
              <a:gd name="f703" fmla="*/ f560 1 f318"/>
              <a:gd name="f704" fmla="*/ f561 1 f317"/>
              <a:gd name="f705" fmla="*/ f562 1 f318"/>
              <a:gd name="f706" fmla="*/ f563 1 f317"/>
              <a:gd name="f707" fmla="*/ f564 1 f318"/>
              <a:gd name="f708" fmla="*/ f565 1 f317"/>
              <a:gd name="f709" fmla="*/ f566 1 f318"/>
              <a:gd name="f710" fmla="*/ f567 1 f317"/>
              <a:gd name="f711" fmla="*/ f568 1 f318"/>
              <a:gd name="f712" fmla="*/ f569 1 f317"/>
              <a:gd name="f713" fmla="*/ f570 1 f318"/>
              <a:gd name="f714" fmla="*/ f571 1 f317"/>
              <a:gd name="f715" fmla="*/ f572 1 f318"/>
              <a:gd name="f716" fmla="*/ f573 1 f317"/>
              <a:gd name="f717" fmla="*/ f574 1 f318"/>
              <a:gd name="f718" fmla="*/ f575 1 f317"/>
              <a:gd name="f719" fmla="*/ f576 1 f318"/>
              <a:gd name="f720" fmla="*/ f577 1 f317"/>
              <a:gd name="f721" fmla="*/ f578 1 f318"/>
              <a:gd name="f722" fmla="*/ f579 1 f317"/>
              <a:gd name="f723" fmla="*/ f580 1 f318"/>
              <a:gd name="f724" fmla="*/ f581 1 f317"/>
              <a:gd name="f725" fmla="*/ f582 1 f318"/>
              <a:gd name="f726" fmla="*/ f583 1 f317"/>
              <a:gd name="f727" fmla="*/ f584 1 f318"/>
              <a:gd name="f728" fmla="*/ f585 1 f317"/>
              <a:gd name="f729" fmla="*/ f586 1 f318"/>
              <a:gd name="f730" fmla="*/ f587 1 f317"/>
              <a:gd name="f731" fmla="*/ f588 1 f318"/>
              <a:gd name="f732" fmla="*/ f589 1 f317"/>
              <a:gd name="f733" fmla="*/ f590 1 f318"/>
              <a:gd name="f734" fmla="*/ f591 1 f317"/>
              <a:gd name="f735" fmla="*/ f592 1 f318"/>
              <a:gd name="f736" fmla="*/ f593 1 f317"/>
              <a:gd name="f737" fmla="*/ f594 1 f318"/>
              <a:gd name="f738" fmla="*/ f595 1 f317"/>
              <a:gd name="f739" fmla="*/ f596 1 f318"/>
              <a:gd name="f740" fmla="*/ f597 1 f318"/>
              <a:gd name="f741" fmla="*/ f598 f308 1"/>
              <a:gd name="f742" fmla="*/ f599 f308 1"/>
              <a:gd name="f743" fmla="*/ f601 f309 1"/>
              <a:gd name="f744" fmla="*/ f600 f309 1"/>
              <a:gd name="f745" fmla="*/ f602 f308 1"/>
              <a:gd name="f746" fmla="*/ f603 f309 1"/>
              <a:gd name="f747" fmla="*/ f604 f308 1"/>
              <a:gd name="f748" fmla="*/ f605 f309 1"/>
              <a:gd name="f749" fmla="*/ f606 f308 1"/>
              <a:gd name="f750" fmla="*/ f607 f309 1"/>
              <a:gd name="f751" fmla="*/ f608 f308 1"/>
              <a:gd name="f752" fmla="*/ f609 f309 1"/>
              <a:gd name="f753" fmla="*/ f610 f308 1"/>
              <a:gd name="f754" fmla="*/ f611 f309 1"/>
              <a:gd name="f755" fmla="*/ f612 f308 1"/>
              <a:gd name="f756" fmla="*/ f613 f309 1"/>
              <a:gd name="f757" fmla="*/ f614 f308 1"/>
              <a:gd name="f758" fmla="*/ f615 f309 1"/>
              <a:gd name="f759" fmla="*/ f616 f308 1"/>
              <a:gd name="f760" fmla="*/ f617 f309 1"/>
              <a:gd name="f761" fmla="*/ f618 f308 1"/>
              <a:gd name="f762" fmla="*/ f619 f309 1"/>
              <a:gd name="f763" fmla="*/ f620 f308 1"/>
              <a:gd name="f764" fmla="*/ f621 f309 1"/>
              <a:gd name="f765" fmla="*/ f622 f308 1"/>
              <a:gd name="f766" fmla="*/ f623 f309 1"/>
              <a:gd name="f767" fmla="*/ f624 f308 1"/>
              <a:gd name="f768" fmla="*/ f625 f309 1"/>
              <a:gd name="f769" fmla="*/ f626 f308 1"/>
              <a:gd name="f770" fmla="*/ f627 f309 1"/>
              <a:gd name="f771" fmla="*/ f628 f308 1"/>
              <a:gd name="f772" fmla="*/ f629 f309 1"/>
              <a:gd name="f773" fmla="*/ f630 f308 1"/>
              <a:gd name="f774" fmla="*/ f631 f309 1"/>
              <a:gd name="f775" fmla="*/ f632 f308 1"/>
              <a:gd name="f776" fmla="*/ f633 f309 1"/>
              <a:gd name="f777" fmla="*/ f634 f308 1"/>
              <a:gd name="f778" fmla="*/ f635 f309 1"/>
              <a:gd name="f779" fmla="*/ f636 f308 1"/>
              <a:gd name="f780" fmla="*/ f637 f309 1"/>
              <a:gd name="f781" fmla="*/ f638 f308 1"/>
              <a:gd name="f782" fmla="*/ f639 f309 1"/>
              <a:gd name="f783" fmla="*/ f640 f308 1"/>
              <a:gd name="f784" fmla="*/ f641 f309 1"/>
              <a:gd name="f785" fmla="*/ f642 f308 1"/>
              <a:gd name="f786" fmla="*/ f643 f309 1"/>
              <a:gd name="f787" fmla="*/ f644 f308 1"/>
              <a:gd name="f788" fmla="*/ f645 f309 1"/>
              <a:gd name="f789" fmla="*/ f646 f308 1"/>
              <a:gd name="f790" fmla="*/ f647 f309 1"/>
              <a:gd name="f791" fmla="*/ f648 f308 1"/>
              <a:gd name="f792" fmla="*/ f649 f309 1"/>
              <a:gd name="f793" fmla="*/ f650 f308 1"/>
              <a:gd name="f794" fmla="*/ f651 f309 1"/>
              <a:gd name="f795" fmla="*/ f652 f308 1"/>
              <a:gd name="f796" fmla="*/ f653 f309 1"/>
              <a:gd name="f797" fmla="*/ f654 f308 1"/>
              <a:gd name="f798" fmla="*/ f655 f309 1"/>
              <a:gd name="f799" fmla="*/ f656 f308 1"/>
              <a:gd name="f800" fmla="*/ f657 f309 1"/>
              <a:gd name="f801" fmla="*/ f658 f308 1"/>
              <a:gd name="f802" fmla="*/ f659 f309 1"/>
              <a:gd name="f803" fmla="*/ f660 f308 1"/>
              <a:gd name="f804" fmla="*/ f661 f309 1"/>
              <a:gd name="f805" fmla="*/ f662 f308 1"/>
              <a:gd name="f806" fmla="*/ f663 f309 1"/>
              <a:gd name="f807" fmla="*/ f664 f308 1"/>
              <a:gd name="f808" fmla="*/ f665 f309 1"/>
              <a:gd name="f809" fmla="*/ f666 f308 1"/>
              <a:gd name="f810" fmla="*/ f667 f309 1"/>
              <a:gd name="f811" fmla="*/ f668 f308 1"/>
              <a:gd name="f812" fmla="*/ f669 f309 1"/>
              <a:gd name="f813" fmla="*/ f670 f308 1"/>
              <a:gd name="f814" fmla="*/ f671 f309 1"/>
              <a:gd name="f815" fmla="*/ f672 f308 1"/>
              <a:gd name="f816" fmla="*/ f673 f309 1"/>
              <a:gd name="f817" fmla="*/ f674 f308 1"/>
              <a:gd name="f818" fmla="*/ f675 f309 1"/>
              <a:gd name="f819" fmla="*/ f676 f308 1"/>
              <a:gd name="f820" fmla="*/ f677 f309 1"/>
              <a:gd name="f821" fmla="*/ f678 f308 1"/>
              <a:gd name="f822" fmla="*/ f679 f309 1"/>
              <a:gd name="f823" fmla="*/ f680 f308 1"/>
              <a:gd name="f824" fmla="*/ f681 f309 1"/>
              <a:gd name="f825" fmla="*/ f682 f308 1"/>
              <a:gd name="f826" fmla="*/ f683 f309 1"/>
              <a:gd name="f827" fmla="*/ f684 f308 1"/>
              <a:gd name="f828" fmla="*/ f685 f309 1"/>
              <a:gd name="f829" fmla="*/ f686 f308 1"/>
              <a:gd name="f830" fmla="*/ f687 f309 1"/>
              <a:gd name="f831" fmla="*/ f688 f308 1"/>
              <a:gd name="f832" fmla="*/ f689 f309 1"/>
              <a:gd name="f833" fmla="*/ f690 f308 1"/>
              <a:gd name="f834" fmla="*/ f691 f309 1"/>
              <a:gd name="f835" fmla="*/ f692 f308 1"/>
              <a:gd name="f836" fmla="*/ f693 f309 1"/>
              <a:gd name="f837" fmla="*/ f694 f308 1"/>
              <a:gd name="f838" fmla="*/ f695 f309 1"/>
              <a:gd name="f839" fmla="*/ f696 f308 1"/>
              <a:gd name="f840" fmla="*/ f697 f309 1"/>
              <a:gd name="f841" fmla="*/ f698 f308 1"/>
              <a:gd name="f842" fmla="*/ f699 f309 1"/>
              <a:gd name="f843" fmla="*/ f700 f308 1"/>
              <a:gd name="f844" fmla="*/ f701 f309 1"/>
              <a:gd name="f845" fmla="*/ f702 f308 1"/>
              <a:gd name="f846" fmla="*/ f703 f309 1"/>
              <a:gd name="f847" fmla="*/ f704 f308 1"/>
              <a:gd name="f848" fmla="*/ f705 f309 1"/>
              <a:gd name="f849" fmla="*/ f706 f308 1"/>
              <a:gd name="f850" fmla="*/ f707 f309 1"/>
              <a:gd name="f851" fmla="*/ f708 f308 1"/>
              <a:gd name="f852" fmla="*/ f709 f309 1"/>
              <a:gd name="f853" fmla="*/ f710 f308 1"/>
              <a:gd name="f854" fmla="*/ f711 f309 1"/>
              <a:gd name="f855" fmla="*/ f712 f308 1"/>
              <a:gd name="f856" fmla="*/ f713 f309 1"/>
              <a:gd name="f857" fmla="*/ f714 f308 1"/>
              <a:gd name="f858" fmla="*/ f715 f309 1"/>
              <a:gd name="f859" fmla="*/ f716 f308 1"/>
              <a:gd name="f860" fmla="*/ f717 f309 1"/>
              <a:gd name="f861" fmla="*/ f718 f308 1"/>
              <a:gd name="f862" fmla="*/ f719 f309 1"/>
              <a:gd name="f863" fmla="*/ f720 f308 1"/>
              <a:gd name="f864" fmla="*/ f721 f309 1"/>
              <a:gd name="f865" fmla="*/ f722 f308 1"/>
              <a:gd name="f866" fmla="*/ f723 f309 1"/>
              <a:gd name="f867" fmla="*/ f724 f308 1"/>
              <a:gd name="f868" fmla="*/ f725 f309 1"/>
              <a:gd name="f869" fmla="*/ f726 f308 1"/>
              <a:gd name="f870" fmla="*/ f727 f309 1"/>
              <a:gd name="f871" fmla="*/ f728 f308 1"/>
              <a:gd name="f872" fmla="*/ f729 f309 1"/>
              <a:gd name="f873" fmla="*/ f730 f308 1"/>
              <a:gd name="f874" fmla="*/ f731 f309 1"/>
              <a:gd name="f875" fmla="*/ f732 f308 1"/>
              <a:gd name="f876" fmla="*/ f733 f309 1"/>
              <a:gd name="f877" fmla="*/ f734 f308 1"/>
              <a:gd name="f878" fmla="*/ f735 f309 1"/>
              <a:gd name="f879" fmla="*/ f736 f308 1"/>
              <a:gd name="f880" fmla="*/ f737 f309 1"/>
              <a:gd name="f881" fmla="*/ f738 f308 1"/>
              <a:gd name="f882" fmla="*/ f739 f309 1"/>
              <a:gd name="f883" fmla="*/ f740 f30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8">
                <a:pos x="f745" y="f746"/>
              </a:cxn>
              <a:cxn ang="f458">
                <a:pos x="f747" y="f746"/>
              </a:cxn>
              <a:cxn ang="f458">
                <a:pos x="f747" y="f748"/>
              </a:cxn>
              <a:cxn ang="f458">
                <a:pos x="f749" y="f750"/>
              </a:cxn>
              <a:cxn ang="f458">
                <a:pos x="f751" y="f752"/>
              </a:cxn>
              <a:cxn ang="f458">
                <a:pos x="f753" y="f754"/>
              </a:cxn>
              <a:cxn ang="f458">
                <a:pos x="f755" y="f756"/>
              </a:cxn>
              <a:cxn ang="f458">
                <a:pos x="f757" y="f758"/>
              </a:cxn>
              <a:cxn ang="f458">
                <a:pos x="f759" y="f760"/>
              </a:cxn>
              <a:cxn ang="f458">
                <a:pos x="f761" y="f762"/>
              </a:cxn>
              <a:cxn ang="f458">
                <a:pos x="f763" y="f764"/>
              </a:cxn>
              <a:cxn ang="f458">
                <a:pos x="f765" y="f766"/>
              </a:cxn>
              <a:cxn ang="f458">
                <a:pos x="f767" y="f768"/>
              </a:cxn>
              <a:cxn ang="f458">
                <a:pos x="f769" y="f770"/>
              </a:cxn>
              <a:cxn ang="f458">
                <a:pos x="f771" y="f772"/>
              </a:cxn>
              <a:cxn ang="f458">
                <a:pos x="f773" y="f774"/>
              </a:cxn>
              <a:cxn ang="f458">
                <a:pos x="f775" y="f776"/>
              </a:cxn>
              <a:cxn ang="f458">
                <a:pos x="f777" y="f778"/>
              </a:cxn>
              <a:cxn ang="f458">
                <a:pos x="f779" y="f780"/>
              </a:cxn>
              <a:cxn ang="f458">
                <a:pos x="f781" y="f782"/>
              </a:cxn>
              <a:cxn ang="f458">
                <a:pos x="f783" y="f784"/>
              </a:cxn>
              <a:cxn ang="f458">
                <a:pos x="f785" y="f786"/>
              </a:cxn>
              <a:cxn ang="f458">
                <a:pos x="f787" y="f788"/>
              </a:cxn>
              <a:cxn ang="f458">
                <a:pos x="f789" y="f790"/>
              </a:cxn>
              <a:cxn ang="f458">
                <a:pos x="f791" y="f792"/>
              </a:cxn>
              <a:cxn ang="f458">
                <a:pos x="f793" y="f794"/>
              </a:cxn>
              <a:cxn ang="f458">
                <a:pos x="f795" y="f796"/>
              </a:cxn>
              <a:cxn ang="f458">
                <a:pos x="f797" y="f798"/>
              </a:cxn>
              <a:cxn ang="f458">
                <a:pos x="f799" y="f800"/>
              </a:cxn>
              <a:cxn ang="f458">
                <a:pos x="f801" y="f802"/>
              </a:cxn>
              <a:cxn ang="f458">
                <a:pos x="f803" y="f804"/>
              </a:cxn>
              <a:cxn ang="f458">
                <a:pos x="f805" y="f806"/>
              </a:cxn>
              <a:cxn ang="f458">
                <a:pos x="f807" y="f808"/>
              </a:cxn>
              <a:cxn ang="f458">
                <a:pos x="f809" y="f810"/>
              </a:cxn>
              <a:cxn ang="f458">
                <a:pos x="f811" y="f812"/>
              </a:cxn>
              <a:cxn ang="f458">
                <a:pos x="f813" y="f814"/>
              </a:cxn>
              <a:cxn ang="f458">
                <a:pos x="f815" y="f816"/>
              </a:cxn>
              <a:cxn ang="f458">
                <a:pos x="f817" y="f818"/>
              </a:cxn>
              <a:cxn ang="f458">
                <a:pos x="f819" y="f820"/>
              </a:cxn>
              <a:cxn ang="f458">
                <a:pos x="f821" y="f822"/>
              </a:cxn>
              <a:cxn ang="f458">
                <a:pos x="f823" y="f824"/>
              </a:cxn>
              <a:cxn ang="f458">
                <a:pos x="f825" y="f826"/>
              </a:cxn>
              <a:cxn ang="f458">
                <a:pos x="f827" y="f828"/>
              </a:cxn>
              <a:cxn ang="f458">
                <a:pos x="f829" y="f830"/>
              </a:cxn>
              <a:cxn ang="f458">
                <a:pos x="f831" y="f832"/>
              </a:cxn>
              <a:cxn ang="f458">
                <a:pos x="f833" y="f834"/>
              </a:cxn>
              <a:cxn ang="f458">
                <a:pos x="f835" y="f836"/>
              </a:cxn>
              <a:cxn ang="f458">
                <a:pos x="f837" y="f838"/>
              </a:cxn>
              <a:cxn ang="f458">
                <a:pos x="f839" y="f840"/>
              </a:cxn>
              <a:cxn ang="f458">
                <a:pos x="f841" y="f842"/>
              </a:cxn>
              <a:cxn ang="f458">
                <a:pos x="f843" y="f844"/>
              </a:cxn>
              <a:cxn ang="f458">
                <a:pos x="f845" y="f846"/>
              </a:cxn>
              <a:cxn ang="f458">
                <a:pos x="f847" y="f848"/>
              </a:cxn>
              <a:cxn ang="f458">
                <a:pos x="f849" y="f850"/>
              </a:cxn>
              <a:cxn ang="f458">
                <a:pos x="f851" y="f852"/>
              </a:cxn>
              <a:cxn ang="f458">
                <a:pos x="f853" y="f854"/>
              </a:cxn>
              <a:cxn ang="f458">
                <a:pos x="f855" y="f856"/>
              </a:cxn>
              <a:cxn ang="f458">
                <a:pos x="f857" y="f858"/>
              </a:cxn>
              <a:cxn ang="f458">
                <a:pos x="f859" y="f860"/>
              </a:cxn>
              <a:cxn ang="f458">
                <a:pos x="f861" y="f862"/>
              </a:cxn>
              <a:cxn ang="f458">
                <a:pos x="f863" y="f864"/>
              </a:cxn>
              <a:cxn ang="f458">
                <a:pos x="f865" y="f866"/>
              </a:cxn>
              <a:cxn ang="f458">
                <a:pos x="f867" y="f868"/>
              </a:cxn>
              <a:cxn ang="f458">
                <a:pos x="f869" y="f870"/>
              </a:cxn>
              <a:cxn ang="f458">
                <a:pos x="f871" y="f872"/>
              </a:cxn>
              <a:cxn ang="f458">
                <a:pos x="f873" y="f874"/>
              </a:cxn>
              <a:cxn ang="f458">
                <a:pos x="f875" y="f876"/>
              </a:cxn>
              <a:cxn ang="f458">
                <a:pos x="f877" y="f878"/>
              </a:cxn>
              <a:cxn ang="f458">
                <a:pos x="f879" y="f880"/>
              </a:cxn>
              <a:cxn ang="f458">
                <a:pos x="f881" y="f882"/>
              </a:cxn>
              <a:cxn ang="f458">
                <a:pos x="f745" y="f883"/>
              </a:cxn>
            </a:cxnLst>
            <a:rect l="f741" t="f744" r="f742" b="f743"/>
            <a:pathLst>
              <a:path w="5372101" h="5513767">
                <a:moveTo>
                  <a:pt x="f5" y="f5"/>
                </a:moveTo>
                <a:lnTo>
                  <a:pt x="f6" y="f5"/>
                </a:lnTo>
                <a:lnTo>
                  <a:pt x="f6" y="f7"/>
                </a:lnTo>
                <a:lnTo>
                  <a:pt x="f8" y="f9"/>
                </a:ln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lnTo>
                  <a:pt x="f70" y="f71"/>
                </a:lnTo>
                <a:cubicBezTo>
                  <a:pt x="f72" y="f73"/>
                  <a:pt x="f74" y="f75"/>
                  <a:pt x="f76" y="f77"/>
                </a:cubicBez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lnTo>
                  <a:pt x="f146" y="f147"/>
                </a:lnTo>
                <a:lnTo>
                  <a:pt x="f148" y="f149"/>
                </a:lnTo>
                <a:lnTo>
                  <a:pt x="f150" y="f151"/>
                </a:lnTo>
                <a:lnTo>
                  <a:pt x="f152" y="f153"/>
                </a:lnTo>
                <a:lnTo>
                  <a:pt x="f154" y="f155"/>
                </a:lnTo>
                <a:lnTo>
                  <a:pt x="f156" y="f157"/>
                </a:lnTo>
                <a:cubicBezTo>
                  <a:pt x="f158" y="f159"/>
                  <a:pt x="f160" y="f161"/>
                  <a:pt x="f162" y="f163"/>
                </a:cubicBezTo>
                <a:cubicBezTo>
                  <a:pt x="f164" y="f165"/>
                  <a:pt x="f166" y="f167"/>
                  <a:pt x="f168" y="f169"/>
                </a:cubicBezTo>
                <a:lnTo>
                  <a:pt x="f170" y="f171"/>
                </a:lnTo>
                <a:lnTo>
                  <a:pt x="f172" y="f173"/>
                </a:ln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10" y="f211"/>
                  <a:pt x="f212" y="f213"/>
                  <a:pt x="f214" y="f215"/>
                </a:cubicBezTo>
                <a:cubicBezTo>
                  <a:pt x="f216" y="f217"/>
                  <a:pt x="f218" y="f219"/>
                  <a:pt x="f220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lnTo>
                  <a:pt x="f252" y="f253"/>
                </a:lnTo>
                <a:cubicBezTo>
                  <a:pt x="f254" y="f255"/>
                  <a:pt x="f256" y="f257"/>
                  <a:pt x="f258" y="f259"/>
                </a:cubicBezTo>
                <a:lnTo>
                  <a:pt x="f260" y="f261"/>
                </a:lnTo>
                <a:lnTo>
                  <a:pt x="f262" y="f263"/>
                </a:lnTo>
                <a:lnTo>
                  <a:pt x="f264" y="f265"/>
                </a:lnTo>
                <a:lnTo>
                  <a:pt x="f266" y="f267"/>
                </a:lnTo>
                <a:cubicBezTo>
                  <a:pt x="f268" y="f269"/>
                  <a:pt x="f270" y="f271"/>
                  <a:pt x="f272" y="f273"/>
                </a:cubicBezTo>
                <a:cubicBezTo>
                  <a:pt x="f274" y="f275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lnTo>
                  <a:pt x="f286" y="f287"/>
                </a:lnTo>
                <a:lnTo>
                  <a:pt x="f288" y="f289"/>
                </a:lnTo>
                <a:lnTo>
                  <a:pt x="f290" y="f291"/>
                </a:lnTo>
                <a:lnTo>
                  <a:pt x="f292" y="f293"/>
                </a:lnTo>
                <a:cubicBezTo>
                  <a:pt x="f294" y="f295"/>
                  <a:pt x="f296" y="f297"/>
                  <a:pt x="f298" y="f299"/>
                </a:cubicBezTo>
                <a:cubicBezTo>
                  <a:pt x="f300" y="f301"/>
                  <a:pt x="f302" y="f303"/>
                  <a:pt x="f304" y="f305"/>
                </a:cubicBezTo>
                <a:lnTo>
                  <a:pt x="f5" y="f306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12701" dir="2999710" algn="tl">
              <a:srgbClr val="000000">
                <a:alpha val="27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96E6E0B2-A7A7-4F6A-A191-6764045C54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7807" y="1071347"/>
            <a:ext cx="4775161" cy="1032631"/>
          </a:xfrm>
        </p:spPr>
        <p:txBody>
          <a:bodyPr anchorCtr="1"/>
          <a:lstStyle/>
          <a:p>
            <a:pPr lvl="0" algn="ctr"/>
            <a:r>
              <a:rPr lang="hr-HR" sz="3600"/>
              <a:t>Badnjak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605A60-067D-4DF3-9092-8DFA33BB554B}"/>
              </a:ext>
            </a:extLst>
          </p:cNvPr>
          <p:cNvSpPr>
            <a:spLocks noMove="1" noResize="1"/>
          </p:cNvSpPr>
          <p:nvPr/>
        </p:nvSpPr>
        <p:spPr>
          <a:xfrm>
            <a:off x="2564663" y="399528"/>
            <a:ext cx="1707751" cy="4289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01784"/>
              <a:gd name="f7" fmla="val 594531"/>
              <a:gd name="f8" fmla="val 13413"/>
              <a:gd name="f9" fmla="val 26000"/>
              <a:gd name="f10" fmla="val 37534"/>
              <a:gd name="f11" fmla="val 24897"/>
              <a:gd name="f12" fmla="val 66194"/>
              <a:gd name="f13" fmla="val 1103"/>
              <a:gd name="f14" fmla="val 90315"/>
              <a:gd name="f15" fmla="val 2164992"/>
              <a:gd name="f16" fmla="val 12386"/>
              <a:gd name="f17" fmla="val 2164717"/>
              <a:gd name="f18" fmla="val 43049"/>
              <a:gd name="f19" fmla="val 2182593"/>
              <a:gd name="f20" fmla="val 78249"/>
              <a:gd name="f21" fmla="val 2182318"/>
              <a:gd name="f22" fmla="val 108912"/>
              <a:gd name="f23" fmla="val 2188231"/>
              <a:gd name="f24" fmla="val 177186"/>
              <a:gd name="f25" fmla="val 2189743"/>
              <a:gd name="f26" fmla="val 342869"/>
              <a:gd name="f27" fmla="val 2191393"/>
              <a:gd name="f28" fmla="val 422031"/>
              <a:gd name="f29" fmla="val 2193043"/>
              <a:gd name="f30" fmla="val 501193"/>
              <a:gd name="f31" fmla="val 2213396"/>
              <a:gd name="f32" fmla="val 555146"/>
              <a:gd name="f33" fmla="val 2192219"/>
              <a:gd name="f34" fmla="val 583886"/>
              <a:gd name="f35" fmla="val 2172279"/>
              <a:gd name="f36" fmla="val 582877"/>
              <a:gd name="f37" fmla="val 2093346"/>
              <a:gd name="f38" fmla="val 595483"/>
              <a:gd name="f39" fmla="val 2073406"/>
              <a:gd name="f40" fmla="val 594474"/>
              <a:gd name="f41" fmla="val 22489"/>
              <a:gd name="f42" fmla="val 5849"/>
              <a:gd name="f43" fmla="val 592962"/>
              <a:gd name="f44" fmla="val 27580"/>
              <a:gd name="f45" fmla="val 542791"/>
              <a:gd name="f46" fmla="val 26783"/>
              <a:gd name="f47" fmla="val 512790"/>
              <a:gd name="f48" fmla="val 25986"/>
              <a:gd name="f49" fmla="val 482789"/>
              <a:gd name="f50" fmla="val 18464"/>
              <a:gd name="f51" fmla="val 450015"/>
              <a:gd name="f52" fmla="val 17708"/>
              <a:gd name="f53" fmla="val 403879"/>
              <a:gd name="f54" fmla="val 16952"/>
              <a:gd name="f55" fmla="val 357743"/>
              <a:gd name="f56" fmla="val -14855"/>
              <a:gd name="f57" fmla="val 308787"/>
              <a:gd name="f58" fmla="val 8632"/>
              <a:gd name="f59" fmla="val 235975"/>
              <a:gd name="f60" fmla="val 7119"/>
              <a:gd name="f61" fmla="val 142994"/>
              <a:gd name="f62" fmla="val -201"/>
              <a:gd name="f63" fmla="val 65329"/>
              <a:gd name="f64" fmla="+- 0 0 -90"/>
              <a:gd name="f65" fmla="*/ f3 1 2201784"/>
              <a:gd name="f66" fmla="*/ f4 1 594531"/>
              <a:gd name="f67" fmla="val f5"/>
              <a:gd name="f68" fmla="val f6"/>
              <a:gd name="f69" fmla="val f7"/>
              <a:gd name="f70" fmla="*/ f64 f0 1"/>
              <a:gd name="f71" fmla="+- f69 0 f67"/>
              <a:gd name="f72" fmla="+- f68 0 f67"/>
              <a:gd name="f73" fmla="*/ f70 1 f2"/>
              <a:gd name="f74" fmla="*/ f72 1 2201784"/>
              <a:gd name="f75" fmla="*/ f71 1 594531"/>
              <a:gd name="f76" fmla="*/ 12386 f71 1"/>
              <a:gd name="f77" fmla="*/ 0 f71 1"/>
              <a:gd name="f78" fmla="*/ 108912 f71 1"/>
              <a:gd name="f79" fmla="*/ 583886 f71 1"/>
              <a:gd name="f80" fmla="*/ 594474 f71 1"/>
              <a:gd name="f81" fmla="*/ 26000 f71 1"/>
              <a:gd name="f82" fmla="*/ 235975 f71 1"/>
              <a:gd name="f83" fmla="*/ 403879 f71 1"/>
              <a:gd name="f84" fmla="*/ 422031 f71 1"/>
              <a:gd name="f85" fmla="*/ 512790 f71 1"/>
              <a:gd name="f86" fmla="*/ 13413 f72 1"/>
              <a:gd name="f87" fmla="*/ 90315 f72 1"/>
              <a:gd name="f88" fmla="*/ 2164992 f72 1"/>
              <a:gd name="f89" fmla="*/ 2182318 f72 1"/>
              <a:gd name="f90" fmla="*/ 2191393 f72 1"/>
              <a:gd name="f91" fmla="*/ 2192219 f72 1"/>
              <a:gd name="f92" fmla="*/ 2073406 f72 1"/>
              <a:gd name="f93" fmla="*/ 22489 f72 1"/>
              <a:gd name="f94" fmla="*/ 26783 f72 1"/>
              <a:gd name="f95" fmla="*/ 17708 f72 1"/>
              <a:gd name="f96" fmla="*/ 8632 f72 1"/>
              <a:gd name="f97" fmla="+- f73 0 f1"/>
              <a:gd name="f98" fmla="*/ f76 1 594531"/>
              <a:gd name="f99" fmla="*/ f77 1 594531"/>
              <a:gd name="f100" fmla="*/ f78 1 594531"/>
              <a:gd name="f101" fmla="*/ f79 1 594531"/>
              <a:gd name="f102" fmla="*/ f80 1 594531"/>
              <a:gd name="f103" fmla="*/ f81 1 594531"/>
              <a:gd name="f104" fmla="*/ f82 1 594531"/>
              <a:gd name="f105" fmla="*/ f83 1 594531"/>
              <a:gd name="f106" fmla="*/ f84 1 594531"/>
              <a:gd name="f107" fmla="*/ f85 1 594531"/>
              <a:gd name="f108" fmla="*/ f86 1 2201784"/>
              <a:gd name="f109" fmla="*/ f87 1 2201784"/>
              <a:gd name="f110" fmla="*/ f88 1 2201784"/>
              <a:gd name="f111" fmla="*/ f89 1 2201784"/>
              <a:gd name="f112" fmla="*/ f90 1 2201784"/>
              <a:gd name="f113" fmla="*/ f91 1 2201784"/>
              <a:gd name="f114" fmla="*/ f92 1 2201784"/>
              <a:gd name="f115" fmla="*/ f93 1 2201784"/>
              <a:gd name="f116" fmla="*/ f94 1 2201784"/>
              <a:gd name="f117" fmla="*/ f95 1 2201784"/>
              <a:gd name="f118" fmla="*/ f96 1 2201784"/>
              <a:gd name="f119" fmla="*/ f67 1 f74"/>
              <a:gd name="f120" fmla="*/ f68 1 f74"/>
              <a:gd name="f121" fmla="*/ f67 1 f75"/>
              <a:gd name="f122" fmla="*/ f69 1 f75"/>
              <a:gd name="f123" fmla="*/ f108 1 f74"/>
              <a:gd name="f124" fmla="*/ f103 1 f75"/>
              <a:gd name="f125" fmla="*/ f109 1 f74"/>
              <a:gd name="f126" fmla="*/ f99 1 f75"/>
              <a:gd name="f127" fmla="*/ f110 1 f74"/>
              <a:gd name="f128" fmla="*/ f98 1 f75"/>
              <a:gd name="f129" fmla="*/ f111 1 f74"/>
              <a:gd name="f130" fmla="*/ f100 1 f75"/>
              <a:gd name="f131" fmla="*/ f112 1 f74"/>
              <a:gd name="f132" fmla="*/ f106 1 f75"/>
              <a:gd name="f133" fmla="*/ f113 1 f74"/>
              <a:gd name="f134" fmla="*/ f101 1 f75"/>
              <a:gd name="f135" fmla="*/ f114 1 f74"/>
              <a:gd name="f136" fmla="*/ f102 1 f75"/>
              <a:gd name="f137" fmla="*/ f115 1 f74"/>
              <a:gd name="f138" fmla="*/ f116 1 f74"/>
              <a:gd name="f139" fmla="*/ f107 1 f75"/>
              <a:gd name="f140" fmla="*/ f117 1 f74"/>
              <a:gd name="f141" fmla="*/ f105 1 f75"/>
              <a:gd name="f142" fmla="*/ f118 1 f74"/>
              <a:gd name="f143" fmla="*/ f104 1 f75"/>
              <a:gd name="f144" fmla="*/ f119 f65 1"/>
              <a:gd name="f145" fmla="*/ f120 f65 1"/>
              <a:gd name="f146" fmla="*/ f122 f66 1"/>
              <a:gd name="f147" fmla="*/ f121 f66 1"/>
              <a:gd name="f148" fmla="*/ f123 f65 1"/>
              <a:gd name="f149" fmla="*/ f124 f66 1"/>
              <a:gd name="f150" fmla="*/ f125 f65 1"/>
              <a:gd name="f151" fmla="*/ f126 f66 1"/>
              <a:gd name="f152" fmla="*/ f127 f65 1"/>
              <a:gd name="f153" fmla="*/ f128 f66 1"/>
              <a:gd name="f154" fmla="*/ f129 f65 1"/>
              <a:gd name="f155" fmla="*/ f130 f66 1"/>
              <a:gd name="f156" fmla="*/ f131 f65 1"/>
              <a:gd name="f157" fmla="*/ f132 f66 1"/>
              <a:gd name="f158" fmla="*/ f133 f65 1"/>
              <a:gd name="f159" fmla="*/ f134 f66 1"/>
              <a:gd name="f160" fmla="*/ f135 f65 1"/>
              <a:gd name="f161" fmla="*/ f136 f66 1"/>
              <a:gd name="f162" fmla="*/ f137 f65 1"/>
              <a:gd name="f163" fmla="*/ f138 f65 1"/>
              <a:gd name="f164" fmla="*/ f139 f66 1"/>
              <a:gd name="f165" fmla="*/ f140 f65 1"/>
              <a:gd name="f166" fmla="*/ f141 f66 1"/>
              <a:gd name="f167" fmla="*/ f142 f65 1"/>
              <a:gd name="f168" fmla="*/ f143 f6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7">
                <a:pos x="f148" y="f149"/>
              </a:cxn>
              <a:cxn ang="f97">
                <a:pos x="f150" y="f151"/>
              </a:cxn>
              <a:cxn ang="f97">
                <a:pos x="f152" y="f153"/>
              </a:cxn>
              <a:cxn ang="f97">
                <a:pos x="f154" y="f155"/>
              </a:cxn>
              <a:cxn ang="f97">
                <a:pos x="f156" y="f157"/>
              </a:cxn>
              <a:cxn ang="f97">
                <a:pos x="f158" y="f159"/>
              </a:cxn>
              <a:cxn ang="f97">
                <a:pos x="f160" y="f161"/>
              </a:cxn>
              <a:cxn ang="f97">
                <a:pos x="f162" y="f159"/>
              </a:cxn>
              <a:cxn ang="f97">
                <a:pos x="f163" y="f164"/>
              </a:cxn>
              <a:cxn ang="f97">
                <a:pos x="f165" y="f166"/>
              </a:cxn>
              <a:cxn ang="f97">
                <a:pos x="f167" y="f168"/>
              </a:cxn>
              <a:cxn ang="f97">
                <a:pos x="f148" y="f149"/>
              </a:cxn>
            </a:cxnLst>
            <a:rect l="f144" t="f147" r="f145" b="f146"/>
            <a:pathLst>
              <a:path w="2201784" h="594531">
                <a:moveTo>
                  <a:pt x="f8" y="f9"/>
                </a:moveTo>
                <a:cubicBezTo>
                  <a:pt x="f10" y="f11"/>
                  <a:pt x="f12" y="f13"/>
                  <a:pt x="f14" y="f5"/>
                </a:cubicBezTo>
                <a:lnTo>
                  <a:pt x="f15" y="f16"/>
                </a:ln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lnTo>
                  <a:pt x="f41" y="f34"/>
                </a:ln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8" y="f9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959A2426-ED15-4D2C-8957-63BA1EE809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72602" y="1885072"/>
            <a:ext cx="5223400" cy="3901580"/>
          </a:xfrm>
        </p:spPr>
        <p:txBody>
          <a:bodyPr anchor="ctr"/>
          <a:lstStyle/>
          <a:p>
            <a:pPr lvl="0"/>
            <a:r>
              <a:rPr lang="hr-HR" sz="1600" dirty="0"/>
              <a:t>Na Badnjak su uvijek pripreme, svatko iz obitelji zadužen je za jedan  dio posla.</a:t>
            </a:r>
          </a:p>
          <a:p>
            <a:pPr lvl="0"/>
            <a:r>
              <a:rPr lang="hr-HR" sz="1600" dirty="0"/>
              <a:t>Tradicionalno kitimo bor, ukrašavamo ga raznim ukrasima, ali najbolji dio su jaslice.</a:t>
            </a:r>
          </a:p>
          <a:p>
            <a:pPr lvl="0"/>
            <a:r>
              <a:rPr lang="hr-HR" sz="1600" dirty="0"/>
              <a:t>Jaslice ukrašavamo mahovinom, malom ogradom koju je tata sam izradio te pijeskom kojim radimo staze.</a:t>
            </a:r>
          </a:p>
          <a:p>
            <a:pPr lvl="0"/>
            <a:r>
              <a:rPr lang="hr-HR" sz="1600" dirty="0"/>
              <a:t>Na Badnjak  uvijek ustajemo rano kako bi pomogli roditeljima.</a:t>
            </a:r>
          </a:p>
          <a:p>
            <a:pPr lvl="0"/>
            <a:r>
              <a:rPr lang="hr-HR" sz="1600" dirty="0"/>
              <a:t>Majka za ručak napravi krumpir salatu i ribu.  To je naš običaj oduvijek i zauvijek.</a:t>
            </a:r>
          </a:p>
          <a:p>
            <a:pPr lvl="0"/>
            <a:r>
              <a:rPr lang="hr-HR" sz="1600" dirty="0"/>
              <a:t>Od ranog jutra pripremamo i  kolača.</a:t>
            </a:r>
          </a:p>
          <a:p>
            <a:pPr lvl="0"/>
            <a:r>
              <a:rPr lang="hr-HR" sz="1600" dirty="0"/>
              <a:t>U mojoj obitelji tradicionalno je za Badnjak navečer kuhanje graha i  sarme.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02A4C03-6CC8-4DD3-A30E-D671E14D6C66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Slika 4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15043F23-A03B-479C-8341-C6DC729C398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725" b="4689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reeform: Shape 11">
            <a:extLst>
              <a:ext uri="{FF2B5EF4-FFF2-40B4-BE49-F238E27FC236}">
                <a16:creationId xmlns:a16="http://schemas.microsoft.com/office/drawing/2014/main" id="{A0A572F9-56F6-495C-8096-36E44E2DC901}"/>
              </a:ext>
            </a:extLst>
          </p:cNvPr>
          <p:cNvSpPr>
            <a:spLocks noMove="1" noResize="1"/>
          </p:cNvSpPr>
          <p:nvPr/>
        </p:nvSpPr>
        <p:spPr>
          <a:xfrm>
            <a:off x="723903" y="609603"/>
            <a:ext cx="5372100" cy="55137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372101"/>
              <a:gd name="f7" fmla="val 5513767"/>
              <a:gd name="f8" fmla="val 5363126"/>
              <a:gd name="f9" fmla="val 5512835"/>
              <a:gd name="f10" fmla="val 5345779"/>
              <a:gd name="f11" fmla="val 5509071"/>
              <a:gd name="f12" fmla="val 5329767"/>
              <a:gd name="f13" fmla="val 5502649"/>
              <a:gd name="f14" fmla="val 5316714"/>
              <a:gd name="f15" fmla="val 5491247"/>
              <a:gd name="f16" fmla="val 5295689"/>
              <a:gd name="f17" fmla="val 5478131"/>
              <a:gd name="f18" fmla="val 5219502"/>
              <a:gd name="f19" fmla="val 5459909"/>
              <a:gd name="f20" fmla="val 5198331"/>
              <a:gd name="f21" fmla="val 5470092"/>
              <a:gd name="f22" fmla="val 5181052"/>
              <a:gd name="f23" fmla="val 5469102"/>
              <a:gd name="f24" fmla="val 5165047"/>
              <a:gd name="f25" fmla="val 5459569"/>
              <a:gd name="f26" fmla="val 5150428"/>
              <a:gd name="f27" fmla="val 5472506"/>
              <a:gd name="f28" fmla="val 5129562"/>
              <a:gd name="f29" fmla="val 5487248"/>
              <a:gd name="f30" fmla="val 5088050"/>
              <a:gd name="f31" fmla="val 5445894"/>
              <a:gd name="f32" fmla="val 5085506"/>
              <a:gd name="f33" fmla="val 5468851"/>
              <a:gd name="f34" fmla="val 5055692"/>
              <a:gd name="f35" fmla="val 5440170"/>
              <a:gd name="f36" fmla="val 5006122"/>
              <a:gd name="f37" fmla="val 5469577"/>
              <a:gd name="f38" fmla="val 4968663"/>
              <a:gd name="f39" fmla="val 5470487"/>
              <a:gd name="f40" fmla="val 4947085"/>
              <a:gd name="f41" fmla="val 5444049"/>
              <a:gd name="f42" fmla="val 4889767"/>
              <a:gd name="f43" fmla="val 5472037"/>
              <a:gd name="f44" fmla="val 4815623"/>
              <a:gd name="f45" fmla="val 5458622"/>
              <a:gd name="f46" fmla="val 4792418"/>
              <a:gd name="f47" fmla="val 5428488"/>
              <a:gd name="f48" fmla="val 4765548"/>
              <a:gd name="f49" fmla="val 5449887"/>
              <a:gd name="f50" fmla="val 4716679"/>
              <a:gd name="f51" fmla="val 5405365"/>
              <a:gd name="f52" fmla="val 4713235"/>
              <a:gd name="f53" fmla="val 5407807"/>
              <a:gd name="f54" fmla="val 4709266"/>
              <a:gd name="f55" fmla="val 5409883"/>
              <a:gd name="f56" fmla="val 4704891"/>
              <a:gd name="f57" fmla="val 5411529"/>
              <a:gd name="f58" fmla="val 4679473"/>
              <a:gd name="f59" fmla="val 5421092"/>
              <a:gd name="f60" fmla="val 4646164"/>
              <a:gd name="f61" fmla="val 5414379"/>
              <a:gd name="f62" fmla="val 4630496"/>
              <a:gd name="f63" fmla="val 5396532"/>
              <a:gd name="f64" fmla="val 4590205"/>
              <a:gd name="f65" fmla="val 5365061"/>
              <a:gd name="f66" fmla="val 4548419"/>
              <a:gd name="f67" fmla="val 5412094"/>
              <a:gd name="f68" fmla="val 4506964"/>
              <a:gd name="f69" fmla="val 5396685"/>
              <a:gd name="f70" fmla="val 4427135"/>
              <a:gd name="f71" fmla="val 5358585"/>
              <a:gd name="f72" fmla="val 4319267"/>
              <a:gd name="f73" fmla="val 5308575"/>
              <a:gd name="f74" fmla="val 4152341"/>
              <a:gd name="f75" fmla="val 5340956"/>
              <a:gd name="f76" fmla="val 4028338"/>
              <a:gd name="f77" fmla="val 5313494"/>
              <a:gd name="f78" fmla="val 4015367"/>
              <a:gd name="f79" fmla="val 5320766"/>
              <a:gd name="f80" fmla="val 4002837"/>
              <a:gd name="f81" fmla="val 5322294"/>
              <a:gd name="f82" fmla="val 3997650"/>
              <a:gd name="f83" fmla="val 5329513"/>
              <a:gd name="f84" fmla="val 3991991"/>
              <a:gd name="f85" fmla="val 5331908"/>
              <a:gd name="f86" fmla="val 3969659"/>
              <a:gd name="f87" fmla="val 5338581"/>
              <a:gd name="f88" fmla="val 3978880"/>
              <a:gd name="f89" fmla="val 5316131"/>
              <a:gd name="f90" fmla="val 3925210"/>
              <a:gd name="f91" fmla="val 5319395"/>
              <a:gd name="f92" fmla="val 3947765"/>
              <a:gd name="f93" fmla="val 5277139"/>
              <a:gd name="f94" fmla="val 3837331"/>
              <a:gd name="f95" fmla="val 5338342"/>
              <a:gd name="f96" fmla="val 3837014"/>
              <a:gd name="f97" fmla="val 5289023"/>
              <a:gd name="f98" fmla="val 3824001"/>
              <a:gd name="f99" fmla="val 5291376"/>
              <a:gd name="f100" fmla="val 3811407"/>
              <a:gd name="f101" fmla="val 5295212"/>
              <a:gd name="f102" fmla="val 3798765"/>
              <a:gd name="f103" fmla="val 5299431"/>
              <a:gd name="f104" fmla="val 3792144"/>
              <a:gd name="f105" fmla="val 5301616"/>
              <a:gd name="f106" fmla="val 3766249"/>
              <a:gd name="f107" fmla="val 5301869"/>
              <a:gd name="f108" fmla="val 3718651"/>
              <a:gd name="f109" fmla="val 5320541"/>
              <a:gd name="f110" fmla="val 3703968"/>
              <a:gd name="f111" fmla="val 5321892"/>
              <a:gd name="f112" fmla="val 3688308"/>
              <a:gd name="f113" fmla="val 5321427"/>
              <a:gd name="f114" fmla="val 3671207"/>
              <a:gd name="f115" fmla="val 5318046"/>
              <a:gd name="f116" fmla="val 3616458"/>
              <a:gd name="f117" fmla="val 5288532"/>
              <a:gd name="f118" fmla="val 3514048"/>
              <a:gd name="f119" fmla="val 5333307"/>
              <a:gd name="f120" fmla="val 3446863"/>
              <a:gd name="f121" fmla="val 5294348"/>
              <a:gd name="f122" fmla="val 3420930"/>
              <a:gd name="f123" fmla="val 5283822"/>
              <a:gd name="f124" fmla="val 3333157"/>
              <a:gd name="f125" fmla="val 5274511"/>
              <a:gd name="f126" fmla="val 3312000"/>
              <a:gd name="f127" fmla="val 5286923"/>
              <a:gd name="f128" fmla="val 3292759"/>
              <a:gd name="f129" fmla="val 5287903"/>
              <a:gd name="f130" fmla="val 3273112"/>
              <a:gd name="f131" fmla="val 5280334"/>
              <a:gd name="f132" fmla="val 3259756"/>
              <a:gd name="f133" fmla="val 5294712"/>
              <a:gd name="f134" fmla="val 3239905"/>
              <a:gd name="f135" fmla="val 5311572"/>
              <a:gd name="f136" fmla="val 3185410"/>
              <a:gd name="f137" fmla="val 5275588"/>
              <a:gd name="f138" fmla="val 3187481"/>
              <a:gd name="f139" fmla="val 5298457"/>
              <a:gd name="f140" fmla="val 3168018"/>
              <a:gd name="f141" fmla="val 5286036"/>
              <a:gd name="f142" fmla="val 3146200"/>
              <a:gd name="f143" fmla="val 5288458"/>
              <a:gd name="f144" fmla="val 3124115"/>
              <a:gd name="f145" fmla="val 5294626"/>
              <a:gd name="f146" fmla="val 3099907"/>
              <a:gd name="f147" fmla="val 5302443"/>
              <a:gd name="f148" fmla="val 3017494"/>
              <a:gd name="f149" fmla="val 5301439"/>
              <a:gd name="f150" fmla="val 3010848"/>
              <a:gd name="f151" fmla="val 5307225"/>
              <a:gd name="f152" fmla="val 2994286"/>
              <a:gd name="f153" fmla="val 5309060"/>
              <a:gd name="f154" fmla="val 2988160"/>
              <a:gd name="f155" fmla="val 5310041"/>
              <a:gd name="f156" fmla="val 2984260"/>
              <a:gd name="f157" fmla="val 5307528"/>
              <a:gd name="f158" fmla="val 2981957"/>
              <a:gd name="f159" fmla="val 5306419"/>
              <a:gd name="f160" fmla="val 2980273"/>
              <a:gd name="f161" fmla="val 5306402"/>
              <a:gd name="f162" fmla="val 2979127"/>
              <a:gd name="f163" fmla="val 5308389"/>
              <a:gd name="f164" fmla="val 2978971"/>
              <a:gd name="f165" fmla="val 5309447"/>
              <a:gd name="f166" fmla="val 2978816"/>
              <a:gd name="f167" fmla="val 5310505"/>
              <a:gd name="f168" fmla="val 2978660"/>
              <a:gd name="f169" fmla="val 5311563"/>
              <a:gd name="f170" fmla="val 2946326"/>
              <a:gd name="f171" fmla="val 5316745"/>
              <a:gd name="f172" fmla="val 2713134"/>
              <a:gd name="f173" fmla="val 5331381"/>
              <a:gd name="f174" fmla="val 2610698"/>
              <a:gd name="f175" fmla="val 5372328"/>
              <a:gd name="f176" fmla="val 2466037"/>
              <a:gd name="f177" fmla="val 5325762"/>
              <a:gd name="f178" fmla="val 2352072"/>
              <a:gd name="f179" fmla="val 5342761"/>
              <a:gd name="f180" fmla="val 2293501"/>
              <a:gd name="f181" fmla="val 5293708"/>
              <a:gd name="f182" fmla="val 2324138"/>
              <a:gd name="f183" fmla="val 5338538"/>
              <a:gd name="f184" fmla="val 2260922"/>
              <a:gd name="f185" fmla="val 5328122"/>
              <a:gd name="f186" fmla="val 2275681"/>
              <a:gd name="f187" fmla="val 5372347"/>
              <a:gd name="f188" fmla="val 2185007"/>
              <a:gd name="f189" fmla="val 5301703"/>
              <a:gd name="f190" fmla="val 2178497"/>
              <a:gd name="f191" fmla="val 5351065"/>
              <a:gd name="f192" fmla="val 2133294"/>
              <a:gd name="f193" fmla="val 5337229"/>
              <a:gd name="f194" fmla="val 2097074"/>
              <a:gd name="f195" fmla="val 5300208"/>
              <a:gd name="f196" fmla="val 2034408"/>
              <a:gd name="f197" fmla="val 5307958"/>
              <a:gd name="f198" fmla="val 1981894"/>
              <a:gd name="f199" fmla="val 5332879"/>
              <a:gd name="f200" fmla="val 1896288"/>
              <a:gd name="f201" fmla="val 5279365"/>
              <a:gd name="f202" fmla="val 1831505"/>
              <a:gd name="f203" fmla="val 5312691"/>
              <a:gd name="f204" fmla="val 1807063"/>
              <a:gd name="f205" fmla="val 5321035"/>
              <a:gd name="f206" fmla="val 1727674"/>
              <a:gd name="f207" fmla="val 5322925"/>
              <a:gd name="f208" fmla="val 1710387"/>
              <a:gd name="f209" fmla="val 5308705"/>
              <a:gd name="f210" fmla="val 1693367"/>
              <a:gd name="f211" fmla="val 5306094"/>
              <a:gd name="f212" fmla="val 1674901"/>
              <a:gd name="f213" fmla="val 5312009"/>
              <a:gd name="f214" fmla="val 1664816"/>
              <a:gd name="f215" fmla="val 5296479"/>
              <a:gd name="f216" fmla="val 1649255"/>
              <a:gd name="f217" fmla="val 5277912"/>
              <a:gd name="f218" fmla="val 1596152"/>
              <a:gd name="f219" fmla="val 5309335"/>
              <a:gd name="f220" fmla="val 1600883"/>
              <a:gd name="f221" fmla="val 5286607"/>
              <a:gd name="f222" fmla="val 1563066"/>
              <a:gd name="f223" fmla="val 5308189"/>
              <a:gd name="f224" fmla="val 1524339"/>
              <a:gd name="f225" fmla="val 5269513"/>
              <a:gd name="f226" fmla="val 1488397"/>
              <a:gd name="f227" fmla="val 5260898"/>
              <a:gd name="f228" fmla="val 1459246"/>
              <a:gd name="f229" fmla="val 5282011"/>
              <a:gd name="f230" fmla="val 1412580"/>
              <a:gd name="f231" fmla="val 5243108"/>
              <a:gd name="f232" fmla="val 1336670"/>
              <a:gd name="f233" fmla="val 5240770"/>
              <a:gd name="f234" fmla="val 1304792"/>
              <a:gd name="f235" fmla="val 5265122"/>
              <a:gd name="f236" fmla="val 1285508"/>
              <a:gd name="f237" fmla="val 5238878"/>
              <a:gd name="f238" fmla="val 1224297"/>
              <a:gd name="f239" fmla="val 5271845"/>
              <a:gd name="f240" fmla="val 1221731"/>
              <a:gd name="f241" fmla="val 5268771"/>
              <a:gd name="f242" fmla="val 1218543"/>
              <a:gd name="f243" fmla="val 5265944"/>
              <a:gd name="f244" fmla="val 1214830"/>
              <a:gd name="f245" fmla="val 5263450"/>
              <a:gd name="f246" fmla="val 1193241"/>
              <a:gd name="f247" fmla="val 5248952"/>
              <a:gd name="f248" fmla="val 1158925"/>
              <a:gd name="f249" fmla="val 5248567"/>
              <a:gd name="f250" fmla="val 1138181"/>
              <a:gd name="f251" fmla="val 5262590"/>
              <a:gd name="f252" fmla="val 943575"/>
              <a:gd name="f253" fmla="val 5290808"/>
              <a:gd name="f254" fmla="val 823587"/>
              <a:gd name="f255" fmla="val 5316899"/>
              <a:gd name="f256" fmla="val 658340"/>
              <a:gd name="f257" fmla="val 5217603"/>
              <a:gd name="f258" fmla="val 529813"/>
              <a:gd name="f259" fmla="val 5218555"/>
              <a:gd name="f260" fmla="val 519546"/>
              <a:gd name="f261" fmla="val 5208845"/>
              <a:gd name="f262" fmla="val 507906"/>
              <a:gd name="f263" fmla="val 5204779"/>
              <a:gd name="f264" fmla="val 505153"/>
              <a:gd name="f265" fmla="val 5196726"/>
              <a:gd name="f266" fmla="val 500429"/>
              <a:gd name="f267" fmla="val 5193241"/>
              <a:gd name="f268" fmla="val 480923"/>
              <a:gd name="f269" fmla="val 5182176"/>
              <a:gd name="f270" fmla="val 482807"/>
              <a:gd name="f271" fmla="val 5205793"/>
              <a:gd name="f272" fmla="val 431923"/>
              <a:gd name="f273" fmla="val 5191553"/>
              <a:gd name="f274" fmla="val 440499"/>
              <a:gd name="f275" fmla="val 5237077"/>
              <a:gd name="f276" fmla="val 352872"/>
              <a:gd name="f277" fmla="val 5155083"/>
              <a:gd name="f278" fmla="val 337115"/>
              <a:gd name="f279" fmla="val 5202714"/>
              <a:gd name="f280" fmla="val 325265"/>
              <a:gd name="f281" fmla="val 5197752"/>
              <a:gd name="f282" fmla="val 314288"/>
              <a:gd name="f283" fmla="val 5191441"/>
              <a:gd name="f284" fmla="val 303383"/>
              <a:gd name="f285" fmla="val 5184750"/>
              <a:gd name="f286" fmla="val 297664"/>
              <a:gd name="f287" fmla="val 5181269"/>
              <a:gd name="f288" fmla="val 272701"/>
              <a:gd name="f289" fmla="val 5175678"/>
              <a:gd name="f290" fmla="val 268242"/>
              <a:gd name="f291" fmla="val 5163678"/>
              <a:gd name="f292" fmla="val 232517"/>
              <a:gd name="f293" fmla="val 5147792"/>
              <a:gd name="f294" fmla="val 218741"/>
              <a:gd name="f295" fmla="val 5143453"/>
              <a:gd name="f296" fmla="val 203450"/>
              <a:gd name="f297" fmla="val 5140668"/>
              <a:gd name="f298" fmla="val 185851"/>
              <a:gd name="f299" fmla="val 5140408"/>
              <a:gd name="f300" fmla="val 139207"/>
              <a:gd name="f301" fmla="val 5153337"/>
              <a:gd name="f302" fmla="val 79723"/>
              <a:gd name="f303" fmla="val 5120316"/>
              <a:gd name="f304" fmla="val 20337"/>
              <a:gd name="f305" fmla="val 5113040"/>
              <a:gd name="f306" fmla="val 5112243"/>
              <a:gd name="f307" fmla="+- 0 0 -90"/>
              <a:gd name="f308" fmla="*/ f3 1 5372101"/>
              <a:gd name="f309" fmla="*/ f4 1 5513767"/>
              <a:gd name="f310" fmla="val f5"/>
              <a:gd name="f311" fmla="val f6"/>
              <a:gd name="f312" fmla="val f7"/>
              <a:gd name="f313" fmla="*/ f307 f0 1"/>
              <a:gd name="f314" fmla="+- f312 0 f310"/>
              <a:gd name="f315" fmla="+- f311 0 f310"/>
              <a:gd name="f316" fmla="*/ f313 1 f2"/>
              <a:gd name="f317" fmla="*/ f315 1 5372101"/>
              <a:gd name="f318" fmla="*/ f314 1 5513767"/>
              <a:gd name="f319" fmla="*/ 0 f315 1"/>
              <a:gd name="f320" fmla="*/ 0 f314 1"/>
              <a:gd name="f321" fmla="*/ 5372101 f315 1"/>
              <a:gd name="f322" fmla="*/ 5513767 f314 1"/>
              <a:gd name="f323" fmla="*/ 5363126 f315 1"/>
              <a:gd name="f324" fmla="*/ 5512835 f314 1"/>
              <a:gd name="f325" fmla="*/ 5316714 f315 1"/>
              <a:gd name="f326" fmla="*/ 5491247 f314 1"/>
              <a:gd name="f327" fmla="*/ 5198331 f315 1"/>
              <a:gd name="f328" fmla="*/ 5470092 f314 1"/>
              <a:gd name="f329" fmla="*/ 5150428 f315 1"/>
              <a:gd name="f330" fmla="*/ 5472506 f314 1"/>
              <a:gd name="f331" fmla="*/ 5085506 f315 1"/>
              <a:gd name="f332" fmla="*/ 5468851 f314 1"/>
              <a:gd name="f333" fmla="*/ 4968663 f315 1"/>
              <a:gd name="f334" fmla="*/ 5470487 f314 1"/>
              <a:gd name="f335" fmla="*/ 4815623 f315 1"/>
              <a:gd name="f336" fmla="*/ 5458622 f314 1"/>
              <a:gd name="f337" fmla="*/ 4716679 f315 1"/>
              <a:gd name="f338" fmla="*/ 5405365 f314 1"/>
              <a:gd name="f339" fmla="*/ 4704891 f315 1"/>
              <a:gd name="f340" fmla="*/ 5411529 f314 1"/>
              <a:gd name="f341" fmla="*/ 4630496 f315 1"/>
              <a:gd name="f342" fmla="*/ 5396532 f314 1"/>
              <a:gd name="f343" fmla="*/ 4506964 f315 1"/>
              <a:gd name="f344" fmla="*/ 5396685 f314 1"/>
              <a:gd name="f345" fmla="*/ 4427135 f315 1"/>
              <a:gd name="f346" fmla="*/ 5358585 f314 1"/>
              <a:gd name="f347" fmla="*/ 4028338 f315 1"/>
              <a:gd name="f348" fmla="*/ 5313494 f314 1"/>
              <a:gd name="f349" fmla="*/ 4015367 f315 1"/>
              <a:gd name="f350" fmla="*/ 5320766 f314 1"/>
              <a:gd name="f351" fmla="*/ 4002837 f315 1"/>
              <a:gd name="f352" fmla="*/ 5322294 f314 1"/>
              <a:gd name="f353" fmla="*/ 3997650 f315 1"/>
              <a:gd name="f354" fmla="*/ 5329513 f314 1"/>
              <a:gd name="f355" fmla="*/ 3991991 f315 1"/>
              <a:gd name="f356" fmla="*/ 5331908 f314 1"/>
              <a:gd name="f357" fmla="*/ 3925210 f315 1"/>
              <a:gd name="f358" fmla="*/ 5319395 f314 1"/>
              <a:gd name="f359" fmla="*/ 3837014 f315 1"/>
              <a:gd name="f360" fmla="*/ 5289023 f314 1"/>
              <a:gd name="f361" fmla="*/ 3798765 f315 1"/>
              <a:gd name="f362" fmla="*/ 5299431 f314 1"/>
              <a:gd name="f363" fmla="*/ 3792144 f315 1"/>
              <a:gd name="f364" fmla="*/ 5301616 f314 1"/>
              <a:gd name="f365" fmla="*/ 3766249 f315 1"/>
              <a:gd name="f366" fmla="*/ 5301869 f314 1"/>
              <a:gd name="f367" fmla="*/ 3718651 f315 1"/>
              <a:gd name="f368" fmla="*/ 5320541 f314 1"/>
              <a:gd name="f369" fmla="*/ 3671207 f315 1"/>
              <a:gd name="f370" fmla="*/ 5318046 f314 1"/>
              <a:gd name="f371" fmla="*/ 3446863 f315 1"/>
              <a:gd name="f372" fmla="*/ 5294348 f314 1"/>
              <a:gd name="f373" fmla="*/ 3312000 f315 1"/>
              <a:gd name="f374" fmla="*/ 5286923 f314 1"/>
              <a:gd name="f375" fmla="*/ 3259756 f315 1"/>
              <a:gd name="f376" fmla="*/ 5294712 f314 1"/>
              <a:gd name="f377" fmla="*/ 3187481 f315 1"/>
              <a:gd name="f378" fmla="*/ 5298457 f314 1"/>
              <a:gd name="f379" fmla="*/ 3124115 f315 1"/>
              <a:gd name="f380" fmla="*/ 5294626 f314 1"/>
              <a:gd name="f381" fmla="*/ 3099907 f315 1"/>
              <a:gd name="f382" fmla="*/ 5302443 f314 1"/>
              <a:gd name="f383" fmla="*/ 3017494 f315 1"/>
              <a:gd name="f384" fmla="*/ 5301439 f314 1"/>
              <a:gd name="f385" fmla="*/ 3010848 f315 1"/>
              <a:gd name="f386" fmla="*/ 5307225 f314 1"/>
              <a:gd name="f387" fmla="*/ 2994286 f315 1"/>
              <a:gd name="f388" fmla="*/ 5309060 f314 1"/>
              <a:gd name="f389" fmla="*/ 2988160 f315 1"/>
              <a:gd name="f390" fmla="*/ 5310041 f314 1"/>
              <a:gd name="f391" fmla="*/ 2984260 f315 1"/>
              <a:gd name="f392" fmla="*/ 5307528 f314 1"/>
              <a:gd name="f393" fmla="*/ 2979127 f315 1"/>
              <a:gd name="f394" fmla="*/ 5308389 f314 1"/>
              <a:gd name="f395" fmla="*/ 2978660 f315 1"/>
              <a:gd name="f396" fmla="*/ 5311563 f314 1"/>
              <a:gd name="f397" fmla="*/ 2946326 f315 1"/>
              <a:gd name="f398" fmla="*/ 5316745 f314 1"/>
              <a:gd name="f399" fmla="*/ 2713134 f315 1"/>
              <a:gd name="f400" fmla="*/ 5331381 f314 1"/>
              <a:gd name="f401" fmla="*/ 2352072 f315 1"/>
              <a:gd name="f402" fmla="*/ 5342761 f314 1"/>
              <a:gd name="f403" fmla="*/ 2260922 f315 1"/>
              <a:gd name="f404" fmla="*/ 5328122 f314 1"/>
              <a:gd name="f405" fmla="*/ 2178497 f315 1"/>
              <a:gd name="f406" fmla="*/ 5351065 f314 1"/>
              <a:gd name="f407" fmla="*/ 2034408 f315 1"/>
              <a:gd name="f408" fmla="*/ 5307958 f314 1"/>
              <a:gd name="f409" fmla="*/ 1831505 f315 1"/>
              <a:gd name="f410" fmla="*/ 5312691 f314 1"/>
              <a:gd name="f411" fmla="*/ 1710387 f315 1"/>
              <a:gd name="f412" fmla="*/ 5308705 f314 1"/>
              <a:gd name="f413" fmla="*/ 1664816 f315 1"/>
              <a:gd name="f414" fmla="*/ 5296479 f314 1"/>
              <a:gd name="f415" fmla="*/ 1600883 f315 1"/>
              <a:gd name="f416" fmla="*/ 5286607 f314 1"/>
              <a:gd name="f417" fmla="*/ 1488397 f315 1"/>
              <a:gd name="f418" fmla="*/ 5260898 f314 1"/>
              <a:gd name="f419" fmla="*/ 1336670 f315 1"/>
              <a:gd name="f420" fmla="*/ 5240770 f314 1"/>
              <a:gd name="f421" fmla="*/ 1224297 f315 1"/>
              <a:gd name="f422" fmla="*/ 5271845 f314 1"/>
              <a:gd name="f423" fmla="*/ 1214830 f315 1"/>
              <a:gd name="f424" fmla="*/ 5263450 f314 1"/>
              <a:gd name="f425" fmla="*/ 1138181 f315 1"/>
              <a:gd name="f426" fmla="*/ 5262590 f314 1"/>
              <a:gd name="f427" fmla="*/ 943575 f315 1"/>
              <a:gd name="f428" fmla="*/ 5290808 f314 1"/>
              <a:gd name="f429" fmla="*/ 529813 f315 1"/>
              <a:gd name="f430" fmla="*/ 5218555 f314 1"/>
              <a:gd name="f431" fmla="*/ 519546 f315 1"/>
              <a:gd name="f432" fmla="*/ 5208845 f314 1"/>
              <a:gd name="f433" fmla="*/ 507906 f315 1"/>
              <a:gd name="f434" fmla="*/ 5204779 f314 1"/>
              <a:gd name="f435" fmla="*/ 505153 f315 1"/>
              <a:gd name="f436" fmla="*/ 5196726 f314 1"/>
              <a:gd name="f437" fmla="*/ 500429 f315 1"/>
              <a:gd name="f438" fmla="*/ 5193241 f314 1"/>
              <a:gd name="f439" fmla="*/ 431923 f315 1"/>
              <a:gd name="f440" fmla="*/ 5191553 f314 1"/>
              <a:gd name="f441" fmla="*/ 337115 f315 1"/>
              <a:gd name="f442" fmla="*/ 5202714 f314 1"/>
              <a:gd name="f443" fmla="*/ 303383 f315 1"/>
              <a:gd name="f444" fmla="*/ 5184750 f314 1"/>
              <a:gd name="f445" fmla="*/ 297664 f315 1"/>
              <a:gd name="f446" fmla="*/ 5181269 f314 1"/>
              <a:gd name="f447" fmla="*/ 272701 f315 1"/>
              <a:gd name="f448" fmla="*/ 5175678 f314 1"/>
              <a:gd name="f449" fmla="*/ 268242 f315 1"/>
              <a:gd name="f450" fmla="*/ 5163678 f314 1"/>
              <a:gd name="f451" fmla="*/ 232517 f315 1"/>
              <a:gd name="f452" fmla="*/ 5147792 f314 1"/>
              <a:gd name="f453" fmla="*/ 185851 f315 1"/>
              <a:gd name="f454" fmla="*/ 5140408 f314 1"/>
              <a:gd name="f455" fmla="*/ 20337 f315 1"/>
              <a:gd name="f456" fmla="*/ 5113040 f314 1"/>
              <a:gd name="f457" fmla="*/ 5112243 f314 1"/>
              <a:gd name="f458" fmla="+- f316 0 f1"/>
              <a:gd name="f459" fmla="*/ f319 1 5372101"/>
              <a:gd name="f460" fmla="*/ f320 1 5513767"/>
              <a:gd name="f461" fmla="*/ f321 1 5372101"/>
              <a:gd name="f462" fmla="*/ f322 1 5513767"/>
              <a:gd name="f463" fmla="*/ f323 1 5372101"/>
              <a:gd name="f464" fmla="*/ f324 1 5513767"/>
              <a:gd name="f465" fmla="*/ f325 1 5372101"/>
              <a:gd name="f466" fmla="*/ f326 1 5513767"/>
              <a:gd name="f467" fmla="*/ f327 1 5372101"/>
              <a:gd name="f468" fmla="*/ f328 1 5513767"/>
              <a:gd name="f469" fmla="*/ f329 1 5372101"/>
              <a:gd name="f470" fmla="*/ f330 1 5513767"/>
              <a:gd name="f471" fmla="*/ f331 1 5372101"/>
              <a:gd name="f472" fmla="*/ f332 1 5513767"/>
              <a:gd name="f473" fmla="*/ f333 1 5372101"/>
              <a:gd name="f474" fmla="*/ f334 1 5513767"/>
              <a:gd name="f475" fmla="*/ f335 1 5372101"/>
              <a:gd name="f476" fmla="*/ f336 1 5513767"/>
              <a:gd name="f477" fmla="*/ f337 1 5372101"/>
              <a:gd name="f478" fmla="*/ f338 1 5513767"/>
              <a:gd name="f479" fmla="*/ f339 1 5372101"/>
              <a:gd name="f480" fmla="*/ f340 1 5513767"/>
              <a:gd name="f481" fmla="*/ f341 1 5372101"/>
              <a:gd name="f482" fmla="*/ f342 1 5513767"/>
              <a:gd name="f483" fmla="*/ f343 1 5372101"/>
              <a:gd name="f484" fmla="*/ f344 1 5513767"/>
              <a:gd name="f485" fmla="*/ f345 1 5372101"/>
              <a:gd name="f486" fmla="*/ f346 1 5513767"/>
              <a:gd name="f487" fmla="*/ f347 1 5372101"/>
              <a:gd name="f488" fmla="*/ f348 1 5513767"/>
              <a:gd name="f489" fmla="*/ f349 1 5372101"/>
              <a:gd name="f490" fmla="*/ f350 1 5513767"/>
              <a:gd name="f491" fmla="*/ f351 1 5372101"/>
              <a:gd name="f492" fmla="*/ f352 1 5513767"/>
              <a:gd name="f493" fmla="*/ f353 1 5372101"/>
              <a:gd name="f494" fmla="*/ f354 1 5513767"/>
              <a:gd name="f495" fmla="*/ f355 1 5372101"/>
              <a:gd name="f496" fmla="*/ f356 1 5513767"/>
              <a:gd name="f497" fmla="*/ f357 1 5372101"/>
              <a:gd name="f498" fmla="*/ f358 1 5513767"/>
              <a:gd name="f499" fmla="*/ f359 1 5372101"/>
              <a:gd name="f500" fmla="*/ f360 1 5513767"/>
              <a:gd name="f501" fmla="*/ f361 1 5372101"/>
              <a:gd name="f502" fmla="*/ f362 1 5513767"/>
              <a:gd name="f503" fmla="*/ f363 1 5372101"/>
              <a:gd name="f504" fmla="*/ f364 1 5513767"/>
              <a:gd name="f505" fmla="*/ f365 1 5372101"/>
              <a:gd name="f506" fmla="*/ f366 1 5513767"/>
              <a:gd name="f507" fmla="*/ f367 1 5372101"/>
              <a:gd name="f508" fmla="*/ f368 1 5513767"/>
              <a:gd name="f509" fmla="*/ f369 1 5372101"/>
              <a:gd name="f510" fmla="*/ f370 1 5513767"/>
              <a:gd name="f511" fmla="*/ f371 1 5372101"/>
              <a:gd name="f512" fmla="*/ f372 1 5513767"/>
              <a:gd name="f513" fmla="*/ f373 1 5372101"/>
              <a:gd name="f514" fmla="*/ f374 1 5513767"/>
              <a:gd name="f515" fmla="*/ f375 1 5372101"/>
              <a:gd name="f516" fmla="*/ f376 1 5513767"/>
              <a:gd name="f517" fmla="*/ f377 1 5372101"/>
              <a:gd name="f518" fmla="*/ f378 1 5513767"/>
              <a:gd name="f519" fmla="*/ f379 1 5372101"/>
              <a:gd name="f520" fmla="*/ f380 1 5513767"/>
              <a:gd name="f521" fmla="*/ f381 1 5372101"/>
              <a:gd name="f522" fmla="*/ f382 1 5513767"/>
              <a:gd name="f523" fmla="*/ f383 1 5372101"/>
              <a:gd name="f524" fmla="*/ f384 1 5513767"/>
              <a:gd name="f525" fmla="*/ f385 1 5372101"/>
              <a:gd name="f526" fmla="*/ f386 1 5513767"/>
              <a:gd name="f527" fmla="*/ f387 1 5372101"/>
              <a:gd name="f528" fmla="*/ f388 1 5513767"/>
              <a:gd name="f529" fmla="*/ f389 1 5372101"/>
              <a:gd name="f530" fmla="*/ f390 1 5513767"/>
              <a:gd name="f531" fmla="*/ f391 1 5372101"/>
              <a:gd name="f532" fmla="*/ f392 1 5513767"/>
              <a:gd name="f533" fmla="*/ f393 1 5372101"/>
              <a:gd name="f534" fmla="*/ f394 1 5513767"/>
              <a:gd name="f535" fmla="*/ f395 1 5372101"/>
              <a:gd name="f536" fmla="*/ f396 1 5513767"/>
              <a:gd name="f537" fmla="*/ f397 1 5372101"/>
              <a:gd name="f538" fmla="*/ f398 1 5513767"/>
              <a:gd name="f539" fmla="*/ f399 1 5372101"/>
              <a:gd name="f540" fmla="*/ f400 1 5513767"/>
              <a:gd name="f541" fmla="*/ f401 1 5372101"/>
              <a:gd name="f542" fmla="*/ f402 1 5513767"/>
              <a:gd name="f543" fmla="*/ f403 1 5372101"/>
              <a:gd name="f544" fmla="*/ f404 1 5513767"/>
              <a:gd name="f545" fmla="*/ f405 1 5372101"/>
              <a:gd name="f546" fmla="*/ f406 1 5513767"/>
              <a:gd name="f547" fmla="*/ f407 1 5372101"/>
              <a:gd name="f548" fmla="*/ f408 1 5513767"/>
              <a:gd name="f549" fmla="*/ f409 1 5372101"/>
              <a:gd name="f550" fmla="*/ f410 1 5513767"/>
              <a:gd name="f551" fmla="*/ f411 1 5372101"/>
              <a:gd name="f552" fmla="*/ f412 1 5513767"/>
              <a:gd name="f553" fmla="*/ f413 1 5372101"/>
              <a:gd name="f554" fmla="*/ f414 1 5513767"/>
              <a:gd name="f555" fmla="*/ f415 1 5372101"/>
              <a:gd name="f556" fmla="*/ f416 1 5513767"/>
              <a:gd name="f557" fmla="*/ f417 1 5372101"/>
              <a:gd name="f558" fmla="*/ f418 1 5513767"/>
              <a:gd name="f559" fmla="*/ f419 1 5372101"/>
              <a:gd name="f560" fmla="*/ f420 1 5513767"/>
              <a:gd name="f561" fmla="*/ f421 1 5372101"/>
              <a:gd name="f562" fmla="*/ f422 1 5513767"/>
              <a:gd name="f563" fmla="*/ f423 1 5372101"/>
              <a:gd name="f564" fmla="*/ f424 1 5513767"/>
              <a:gd name="f565" fmla="*/ f425 1 5372101"/>
              <a:gd name="f566" fmla="*/ f426 1 5513767"/>
              <a:gd name="f567" fmla="*/ f427 1 5372101"/>
              <a:gd name="f568" fmla="*/ f428 1 5513767"/>
              <a:gd name="f569" fmla="*/ f429 1 5372101"/>
              <a:gd name="f570" fmla="*/ f430 1 5513767"/>
              <a:gd name="f571" fmla="*/ f431 1 5372101"/>
              <a:gd name="f572" fmla="*/ f432 1 5513767"/>
              <a:gd name="f573" fmla="*/ f433 1 5372101"/>
              <a:gd name="f574" fmla="*/ f434 1 5513767"/>
              <a:gd name="f575" fmla="*/ f435 1 5372101"/>
              <a:gd name="f576" fmla="*/ f436 1 5513767"/>
              <a:gd name="f577" fmla="*/ f437 1 5372101"/>
              <a:gd name="f578" fmla="*/ f438 1 5513767"/>
              <a:gd name="f579" fmla="*/ f439 1 5372101"/>
              <a:gd name="f580" fmla="*/ f440 1 5513767"/>
              <a:gd name="f581" fmla="*/ f441 1 5372101"/>
              <a:gd name="f582" fmla="*/ f442 1 5513767"/>
              <a:gd name="f583" fmla="*/ f443 1 5372101"/>
              <a:gd name="f584" fmla="*/ f444 1 5513767"/>
              <a:gd name="f585" fmla="*/ f445 1 5372101"/>
              <a:gd name="f586" fmla="*/ f446 1 5513767"/>
              <a:gd name="f587" fmla="*/ f447 1 5372101"/>
              <a:gd name="f588" fmla="*/ f448 1 5513767"/>
              <a:gd name="f589" fmla="*/ f449 1 5372101"/>
              <a:gd name="f590" fmla="*/ f450 1 5513767"/>
              <a:gd name="f591" fmla="*/ f451 1 5372101"/>
              <a:gd name="f592" fmla="*/ f452 1 5513767"/>
              <a:gd name="f593" fmla="*/ f453 1 5372101"/>
              <a:gd name="f594" fmla="*/ f454 1 5513767"/>
              <a:gd name="f595" fmla="*/ f455 1 5372101"/>
              <a:gd name="f596" fmla="*/ f456 1 5513767"/>
              <a:gd name="f597" fmla="*/ f457 1 5513767"/>
              <a:gd name="f598" fmla="*/ f310 1 f317"/>
              <a:gd name="f599" fmla="*/ f311 1 f317"/>
              <a:gd name="f600" fmla="*/ f310 1 f318"/>
              <a:gd name="f601" fmla="*/ f312 1 f318"/>
              <a:gd name="f602" fmla="*/ f459 1 f317"/>
              <a:gd name="f603" fmla="*/ f460 1 f318"/>
              <a:gd name="f604" fmla="*/ f461 1 f317"/>
              <a:gd name="f605" fmla="*/ f462 1 f318"/>
              <a:gd name="f606" fmla="*/ f463 1 f317"/>
              <a:gd name="f607" fmla="*/ f464 1 f318"/>
              <a:gd name="f608" fmla="*/ f465 1 f317"/>
              <a:gd name="f609" fmla="*/ f466 1 f318"/>
              <a:gd name="f610" fmla="*/ f467 1 f317"/>
              <a:gd name="f611" fmla="*/ f468 1 f318"/>
              <a:gd name="f612" fmla="*/ f469 1 f317"/>
              <a:gd name="f613" fmla="*/ f470 1 f318"/>
              <a:gd name="f614" fmla="*/ f471 1 f317"/>
              <a:gd name="f615" fmla="*/ f472 1 f318"/>
              <a:gd name="f616" fmla="*/ f473 1 f317"/>
              <a:gd name="f617" fmla="*/ f474 1 f318"/>
              <a:gd name="f618" fmla="*/ f475 1 f317"/>
              <a:gd name="f619" fmla="*/ f476 1 f318"/>
              <a:gd name="f620" fmla="*/ f477 1 f317"/>
              <a:gd name="f621" fmla="*/ f478 1 f318"/>
              <a:gd name="f622" fmla="*/ f479 1 f317"/>
              <a:gd name="f623" fmla="*/ f480 1 f318"/>
              <a:gd name="f624" fmla="*/ f481 1 f317"/>
              <a:gd name="f625" fmla="*/ f482 1 f318"/>
              <a:gd name="f626" fmla="*/ f483 1 f317"/>
              <a:gd name="f627" fmla="*/ f484 1 f318"/>
              <a:gd name="f628" fmla="*/ f485 1 f317"/>
              <a:gd name="f629" fmla="*/ f486 1 f318"/>
              <a:gd name="f630" fmla="*/ f487 1 f317"/>
              <a:gd name="f631" fmla="*/ f488 1 f318"/>
              <a:gd name="f632" fmla="*/ f489 1 f317"/>
              <a:gd name="f633" fmla="*/ f490 1 f318"/>
              <a:gd name="f634" fmla="*/ f491 1 f317"/>
              <a:gd name="f635" fmla="*/ f492 1 f318"/>
              <a:gd name="f636" fmla="*/ f493 1 f317"/>
              <a:gd name="f637" fmla="*/ f494 1 f318"/>
              <a:gd name="f638" fmla="*/ f495 1 f317"/>
              <a:gd name="f639" fmla="*/ f496 1 f318"/>
              <a:gd name="f640" fmla="*/ f497 1 f317"/>
              <a:gd name="f641" fmla="*/ f498 1 f318"/>
              <a:gd name="f642" fmla="*/ f499 1 f317"/>
              <a:gd name="f643" fmla="*/ f500 1 f318"/>
              <a:gd name="f644" fmla="*/ f501 1 f317"/>
              <a:gd name="f645" fmla="*/ f502 1 f318"/>
              <a:gd name="f646" fmla="*/ f503 1 f317"/>
              <a:gd name="f647" fmla="*/ f504 1 f318"/>
              <a:gd name="f648" fmla="*/ f505 1 f317"/>
              <a:gd name="f649" fmla="*/ f506 1 f318"/>
              <a:gd name="f650" fmla="*/ f507 1 f317"/>
              <a:gd name="f651" fmla="*/ f508 1 f318"/>
              <a:gd name="f652" fmla="*/ f509 1 f317"/>
              <a:gd name="f653" fmla="*/ f510 1 f318"/>
              <a:gd name="f654" fmla="*/ f511 1 f317"/>
              <a:gd name="f655" fmla="*/ f512 1 f318"/>
              <a:gd name="f656" fmla="*/ f513 1 f317"/>
              <a:gd name="f657" fmla="*/ f514 1 f318"/>
              <a:gd name="f658" fmla="*/ f515 1 f317"/>
              <a:gd name="f659" fmla="*/ f516 1 f318"/>
              <a:gd name="f660" fmla="*/ f517 1 f317"/>
              <a:gd name="f661" fmla="*/ f518 1 f318"/>
              <a:gd name="f662" fmla="*/ f519 1 f317"/>
              <a:gd name="f663" fmla="*/ f520 1 f318"/>
              <a:gd name="f664" fmla="*/ f521 1 f317"/>
              <a:gd name="f665" fmla="*/ f522 1 f318"/>
              <a:gd name="f666" fmla="*/ f523 1 f317"/>
              <a:gd name="f667" fmla="*/ f524 1 f318"/>
              <a:gd name="f668" fmla="*/ f525 1 f317"/>
              <a:gd name="f669" fmla="*/ f526 1 f318"/>
              <a:gd name="f670" fmla="*/ f527 1 f317"/>
              <a:gd name="f671" fmla="*/ f528 1 f318"/>
              <a:gd name="f672" fmla="*/ f529 1 f317"/>
              <a:gd name="f673" fmla="*/ f530 1 f318"/>
              <a:gd name="f674" fmla="*/ f531 1 f317"/>
              <a:gd name="f675" fmla="*/ f532 1 f318"/>
              <a:gd name="f676" fmla="*/ f533 1 f317"/>
              <a:gd name="f677" fmla="*/ f534 1 f318"/>
              <a:gd name="f678" fmla="*/ f535 1 f317"/>
              <a:gd name="f679" fmla="*/ f536 1 f318"/>
              <a:gd name="f680" fmla="*/ f537 1 f317"/>
              <a:gd name="f681" fmla="*/ f538 1 f318"/>
              <a:gd name="f682" fmla="*/ f539 1 f317"/>
              <a:gd name="f683" fmla="*/ f540 1 f318"/>
              <a:gd name="f684" fmla="*/ f541 1 f317"/>
              <a:gd name="f685" fmla="*/ f542 1 f318"/>
              <a:gd name="f686" fmla="*/ f543 1 f317"/>
              <a:gd name="f687" fmla="*/ f544 1 f318"/>
              <a:gd name="f688" fmla="*/ f545 1 f317"/>
              <a:gd name="f689" fmla="*/ f546 1 f318"/>
              <a:gd name="f690" fmla="*/ f547 1 f317"/>
              <a:gd name="f691" fmla="*/ f548 1 f318"/>
              <a:gd name="f692" fmla="*/ f549 1 f317"/>
              <a:gd name="f693" fmla="*/ f550 1 f318"/>
              <a:gd name="f694" fmla="*/ f551 1 f317"/>
              <a:gd name="f695" fmla="*/ f552 1 f318"/>
              <a:gd name="f696" fmla="*/ f553 1 f317"/>
              <a:gd name="f697" fmla="*/ f554 1 f318"/>
              <a:gd name="f698" fmla="*/ f555 1 f317"/>
              <a:gd name="f699" fmla="*/ f556 1 f318"/>
              <a:gd name="f700" fmla="*/ f557 1 f317"/>
              <a:gd name="f701" fmla="*/ f558 1 f318"/>
              <a:gd name="f702" fmla="*/ f559 1 f317"/>
              <a:gd name="f703" fmla="*/ f560 1 f318"/>
              <a:gd name="f704" fmla="*/ f561 1 f317"/>
              <a:gd name="f705" fmla="*/ f562 1 f318"/>
              <a:gd name="f706" fmla="*/ f563 1 f317"/>
              <a:gd name="f707" fmla="*/ f564 1 f318"/>
              <a:gd name="f708" fmla="*/ f565 1 f317"/>
              <a:gd name="f709" fmla="*/ f566 1 f318"/>
              <a:gd name="f710" fmla="*/ f567 1 f317"/>
              <a:gd name="f711" fmla="*/ f568 1 f318"/>
              <a:gd name="f712" fmla="*/ f569 1 f317"/>
              <a:gd name="f713" fmla="*/ f570 1 f318"/>
              <a:gd name="f714" fmla="*/ f571 1 f317"/>
              <a:gd name="f715" fmla="*/ f572 1 f318"/>
              <a:gd name="f716" fmla="*/ f573 1 f317"/>
              <a:gd name="f717" fmla="*/ f574 1 f318"/>
              <a:gd name="f718" fmla="*/ f575 1 f317"/>
              <a:gd name="f719" fmla="*/ f576 1 f318"/>
              <a:gd name="f720" fmla="*/ f577 1 f317"/>
              <a:gd name="f721" fmla="*/ f578 1 f318"/>
              <a:gd name="f722" fmla="*/ f579 1 f317"/>
              <a:gd name="f723" fmla="*/ f580 1 f318"/>
              <a:gd name="f724" fmla="*/ f581 1 f317"/>
              <a:gd name="f725" fmla="*/ f582 1 f318"/>
              <a:gd name="f726" fmla="*/ f583 1 f317"/>
              <a:gd name="f727" fmla="*/ f584 1 f318"/>
              <a:gd name="f728" fmla="*/ f585 1 f317"/>
              <a:gd name="f729" fmla="*/ f586 1 f318"/>
              <a:gd name="f730" fmla="*/ f587 1 f317"/>
              <a:gd name="f731" fmla="*/ f588 1 f318"/>
              <a:gd name="f732" fmla="*/ f589 1 f317"/>
              <a:gd name="f733" fmla="*/ f590 1 f318"/>
              <a:gd name="f734" fmla="*/ f591 1 f317"/>
              <a:gd name="f735" fmla="*/ f592 1 f318"/>
              <a:gd name="f736" fmla="*/ f593 1 f317"/>
              <a:gd name="f737" fmla="*/ f594 1 f318"/>
              <a:gd name="f738" fmla="*/ f595 1 f317"/>
              <a:gd name="f739" fmla="*/ f596 1 f318"/>
              <a:gd name="f740" fmla="*/ f597 1 f318"/>
              <a:gd name="f741" fmla="*/ f598 f308 1"/>
              <a:gd name="f742" fmla="*/ f599 f308 1"/>
              <a:gd name="f743" fmla="*/ f601 f309 1"/>
              <a:gd name="f744" fmla="*/ f600 f309 1"/>
              <a:gd name="f745" fmla="*/ f602 f308 1"/>
              <a:gd name="f746" fmla="*/ f603 f309 1"/>
              <a:gd name="f747" fmla="*/ f604 f308 1"/>
              <a:gd name="f748" fmla="*/ f605 f309 1"/>
              <a:gd name="f749" fmla="*/ f606 f308 1"/>
              <a:gd name="f750" fmla="*/ f607 f309 1"/>
              <a:gd name="f751" fmla="*/ f608 f308 1"/>
              <a:gd name="f752" fmla="*/ f609 f309 1"/>
              <a:gd name="f753" fmla="*/ f610 f308 1"/>
              <a:gd name="f754" fmla="*/ f611 f309 1"/>
              <a:gd name="f755" fmla="*/ f612 f308 1"/>
              <a:gd name="f756" fmla="*/ f613 f309 1"/>
              <a:gd name="f757" fmla="*/ f614 f308 1"/>
              <a:gd name="f758" fmla="*/ f615 f309 1"/>
              <a:gd name="f759" fmla="*/ f616 f308 1"/>
              <a:gd name="f760" fmla="*/ f617 f309 1"/>
              <a:gd name="f761" fmla="*/ f618 f308 1"/>
              <a:gd name="f762" fmla="*/ f619 f309 1"/>
              <a:gd name="f763" fmla="*/ f620 f308 1"/>
              <a:gd name="f764" fmla="*/ f621 f309 1"/>
              <a:gd name="f765" fmla="*/ f622 f308 1"/>
              <a:gd name="f766" fmla="*/ f623 f309 1"/>
              <a:gd name="f767" fmla="*/ f624 f308 1"/>
              <a:gd name="f768" fmla="*/ f625 f309 1"/>
              <a:gd name="f769" fmla="*/ f626 f308 1"/>
              <a:gd name="f770" fmla="*/ f627 f309 1"/>
              <a:gd name="f771" fmla="*/ f628 f308 1"/>
              <a:gd name="f772" fmla="*/ f629 f309 1"/>
              <a:gd name="f773" fmla="*/ f630 f308 1"/>
              <a:gd name="f774" fmla="*/ f631 f309 1"/>
              <a:gd name="f775" fmla="*/ f632 f308 1"/>
              <a:gd name="f776" fmla="*/ f633 f309 1"/>
              <a:gd name="f777" fmla="*/ f634 f308 1"/>
              <a:gd name="f778" fmla="*/ f635 f309 1"/>
              <a:gd name="f779" fmla="*/ f636 f308 1"/>
              <a:gd name="f780" fmla="*/ f637 f309 1"/>
              <a:gd name="f781" fmla="*/ f638 f308 1"/>
              <a:gd name="f782" fmla="*/ f639 f309 1"/>
              <a:gd name="f783" fmla="*/ f640 f308 1"/>
              <a:gd name="f784" fmla="*/ f641 f309 1"/>
              <a:gd name="f785" fmla="*/ f642 f308 1"/>
              <a:gd name="f786" fmla="*/ f643 f309 1"/>
              <a:gd name="f787" fmla="*/ f644 f308 1"/>
              <a:gd name="f788" fmla="*/ f645 f309 1"/>
              <a:gd name="f789" fmla="*/ f646 f308 1"/>
              <a:gd name="f790" fmla="*/ f647 f309 1"/>
              <a:gd name="f791" fmla="*/ f648 f308 1"/>
              <a:gd name="f792" fmla="*/ f649 f309 1"/>
              <a:gd name="f793" fmla="*/ f650 f308 1"/>
              <a:gd name="f794" fmla="*/ f651 f309 1"/>
              <a:gd name="f795" fmla="*/ f652 f308 1"/>
              <a:gd name="f796" fmla="*/ f653 f309 1"/>
              <a:gd name="f797" fmla="*/ f654 f308 1"/>
              <a:gd name="f798" fmla="*/ f655 f309 1"/>
              <a:gd name="f799" fmla="*/ f656 f308 1"/>
              <a:gd name="f800" fmla="*/ f657 f309 1"/>
              <a:gd name="f801" fmla="*/ f658 f308 1"/>
              <a:gd name="f802" fmla="*/ f659 f309 1"/>
              <a:gd name="f803" fmla="*/ f660 f308 1"/>
              <a:gd name="f804" fmla="*/ f661 f309 1"/>
              <a:gd name="f805" fmla="*/ f662 f308 1"/>
              <a:gd name="f806" fmla="*/ f663 f309 1"/>
              <a:gd name="f807" fmla="*/ f664 f308 1"/>
              <a:gd name="f808" fmla="*/ f665 f309 1"/>
              <a:gd name="f809" fmla="*/ f666 f308 1"/>
              <a:gd name="f810" fmla="*/ f667 f309 1"/>
              <a:gd name="f811" fmla="*/ f668 f308 1"/>
              <a:gd name="f812" fmla="*/ f669 f309 1"/>
              <a:gd name="f813" fmla="*/ f670 f308 1"/>
              <a:gd name="f814" fmla="*/ f671 f309 1"/>
              <a:gd name="f815" fmla="*/ f672 f308 1"/>
              <a:gd name="f816" fmla="*/ f673 f309 1"/>
              <a:gd name="f817" fmla="*/ f674 f308 1"/>
              <a:gd name="f818" fmla="*/ f675 f309 1"/>
              <a:gd name="f819" fmla="*/ f676 f308 1"/>
              <a:gd name="f820" fmla="*/ f677 f309 1"/>
              <a:gd name="f821" fmla="*/ f678 f308 1"/>
              <a:gd name="f822" fmla="*/ f679 f309 1"/>
              <a:gd name="f823" fmla="*/ f680 f308 1"/>
              <a:gd name="f824" fmla="*/ f681 f309 1"/>
              <a:gd name="f825" fmla="*/ f682 f308 1"/>
              <a:gd name="f826" fmla="*/ f683 f309 1"/>
              <a:gd name="f827" fmla="*/ f684 f308 1"/>
              <a:gd name="f828" fmla="*/ f685 f309 1"/>
              <a:gd name="f829" fmla="*/ f686 f308 1"/>
              <a:gd name="f830" fmla="*/ f687 f309 1"/>
              <a:gd name="f831" fmla="*/ f688 f308 1"/>
              <a:gd name="f832" fmla="*/ f689 f309 1"/>
              <a:gd name="f833" fmla="*/ f690 f308 1"/>
              <a:gd name="f834" fmla="*/ f691 f309 1"/>
              <a:gd name="f835" fmla="*/ f692 f308 1"/>
              <a:gd name="f836" fmla="*/ f693 f309 1"/>
              <a:gd name="f837" fmla="*/ f694 f308 1"/>
              <a:gd name="f838" fmla="*/ f695 f309 1"/>
              <a:gd name="f839" fmla="*/ f696 f308 1"/>
              <a:gd name="f840" fmla="*/ f697 f309 1"/>
              <a:gd name="f841" fmla="*/ f698 f308 1"/>
              <a:gd name="f842" fmla="*/ f699 f309 1"/>
              <a:gd name="f843" fmla="*/ f700 f308 1"/>
              <a:gd name="f844" fmla="*/ f701 f309 1"/>
              <a:gd name="f845" fmla="*/ f702 f308 1"/>
              <a:gd name="f846" fmla="*/ f703 f309 1"/>
              <a:gd name="f847" fmla="*/ f704 f308 1"/>
              <a:gd name="f848" fmla="*/ f705 f309 1"/>
              <a:gd name="f849" fmla="*/ f706 f308 1"/>
              <a:gd name="f850" fmla="*/ f707 f309 1"/>
              <a:gd name="f851" fmla="*/ f708 f308 1"/>
              <a:gd name="f852" fmla="*/ f709 f309 1"/>
              <a:gd name="f853" fmla="*/ f710 f308 1"/>
              <a:gd name="f854" fmla="*/ f711 f309 1"/>
              <a:gd name="f855" fmla="*/ f712 f308 1"/>
              <a:gd name="f856" fmla="*/ f713 f309 1"/>
              <a:gd name="f857" fmla="*/ f714 f308 1"/>
              <a:gd name="f858" fmla="*/ f715 f309 1"/>
              <a:gd name="f859" fmla="*/ f716 f308 1"/>
              <a:gd name="f860" fmla="*/ f717 f309 1"/>
              <a:gd name="f861" fmla="*/ f718 f308 1"/>
              <a:gd name="f862" fmla="*/ f719 f309 1"/>
              <a:gd name="f863" fmla="*/ f720 f308 1"/>
              <a:gd name="f864" fmla="*/ f721 f309 1"/>
              <a:gd name="f865" fmla="*/ f722 f308 1"/>
              <a:gd name="f866" fmla="*/ f723 f309 1"/>
              <a:gd name="f867" fmla="*/ f724 f308 1"/>
              <a:gd name="f868" fmla="*/ f725 f309 1"/>
              <a:gd name="f869" fmla="*/ f726 f308 1"/>
              <a:gd name="f870" fmla="*/ f727 f309 1"/>
              <a:gd name="f871" fmla="*/ f728 f308 1"/>
              <a:gd name="f872" fmla="*/ f729 f309 1"/>
              <a:gd name="f873" fmla="*/ f730 f308 1"/>
              <a:gd name="f874" fmla="*/ f731 f309 1"/>
              <a:gd name="f875" fmla="*/ f732 f308 1"/>
              <a:gd name="f876" fmla="*/ f733 f309 1"/>
              <a:gd name="f877" fmla="*/ f734 f308 1"/>
              <a:gd name="f878" fmla="*/ f735 f309 1"/>
              <a:gd name="f879" fmla="*/ f736 f308 1"/>
              <a:gd name="f880" fmla="*/ f737 f309 1"/>
              <a:gd name="f881" fmla="*/ f738 f308 1"/>
              <a:gd name="f882" fmla="*/ f739 f309 1"/>
              <a:gd name="f883" fmla="*/ f740 f30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8">
                <a:pos x="f745" y="f746"/>
              </a:cxn>
              <a:cxn ang="f458">
                <a:pos x="f747" y="f746"/>
              </a:cxn>
              <a:cxn ang="f458">
                <a:pos x="f747" y="f748"/>
              </a:cxn>
              <a:cxn ang="f458">
                <a:pos x="f749" y="f750"/>
              </a:cxn>
              <a:cxn ang="f458">
                <a:pos x="f751" y="f752"/>
              </a:cxn>
              <a:cxn ang="f458">
                <a:pos x="f753" y="f754"/>
              </a:cxn>
              <a:cxn ang="f458">
                <a:pos x="f755" y="f756"/>
              </a:cxn>
              <a:cxn ang="f458">
                <a:pos x="f757" y="f758"/>
              </a:cxn>
              <a:cxn ang="f458">
                <a:pos x="f759" y="f760"/>
              </a:cxn>
              <a:cxn ang="f458">
                <a:pos x="f761" y="f762"/>
              </a:cxn>
              <a:cxn ang="f458">
                <a:pos x="f763" y="f764"/>
              </a:cxn>
              <a:cxn ang="f458">
                <a:pos x="f765" y="f766"/>
              </a:cxn>
              <a:cxn ang="f458">
                <a:pos x="f767" y="f768"/>
              </a:cxn>
              <a:cxn ang="f458">
                <a:pos x="f769" y="f770"/>
              </a:cxn>
              <a:cxn ang="f458">
                <a:pos x="f771" y="f772"/>
              </a:cxn>
              <a:cxn ang="f458">
                <a:pos x="f773" y="f774"/>
              </a:cxn>
              <a:cxn ang="f458">
                <a:pos x="f775" y="f776"/>
              </a:cxn>
              <a:cxn ang="f458">
                <a:pos x="f777" y="f778"/>
              </a:cxn>
              <a:cxn ang="f458">
                <a:pos x="f779" y="f780"/>
              </a:cxn>
              <a:cxn ang="f458">
                <a:pos x="f781" y="f782"/>
              </a:cxn>
              <a:cxn ang="f458">
                <a:pos x="f783" y="f784"/>
              </a:cxn>
              <a:cxn ang="f458">
                <a:pos x="f785" y="f786"/>
              </a:cxn>
              <a:cxn ang="f458">
                <a:pos x="f787" y="f788"/>
              </a:cxn>
              <a:cxn ang="f458">
                <a:pos x="f789" y="f790"/>
              </a:cxn>
              <a:cxn ang="f458">
                <a:pos x="f791" y="f792"/>
              </a:cxn>
              <a:cxn ang="f458">
                <a:pos x="f793" y="f794"/>
              </a:cxn>
              <a:cxn ang="f458">
                <a:pos x="f795" y="f796"/>
              </a:cxn>
              <a:cxn ang="f458">
                <a:pos x="f797" y="f798"/>
              </a:cxn>
              <a:cxn ang="f458">
                <a:pos x="f799" y="f800"/>
              </a:cxn>
              <a:cxn ang="f458">
                <a:pos x="f801" y="f802"/>
              </a:cxn>
              <a:cxn ang="f458">
                <a:pos x="f803" y="f804"/>
              </a:cxn>
              <a:cxn ang="f458">
                <a:pos x="f805" y="f806"/>
              </a:cxn>
              <a:cxn ang="f458">
                <a:pos x="f807" y="f808"/>
              </a:cxn>
              <a:cxn ang="f458">
                <a:pos x="f809" y="f810"/>
              </a:cxn>
              <a:cxn ang="f458">
                <a:pos x="f811" y="f812"/>
              </a:cxn>
              <a:cxn ang="f458">
                <a:pos x="f813" y="f814"/>
              </a:cxn>
              <a:cxn ang="f458">
                <a:pos x="f815" y="f816"/>
              </a:cxn>
              <a:cxn ang="f458">
                <a:pos x="f817" y="f818"/>
              </a:cxn>
              <a:cxn ang="f458">
                <a:pos x="f819" y="f820"/>
              </a:cxn>
              <a:cxn ang="f458">
                <a:pos x="f821" y="f822"/>
              </a:cxn>
              <a:cxn ang="f458">
                <a:pos x="f823" y="f824"/>
              </a:cxn>
              <a:cxn ang="f458">
                <a:pos x="f825" y="f826"/>
              </a:cxn>
              <a:cxn ang="f458">
                <a:pos x="f827" y="f828"/>
              </a:cxn>
              <a:cxn ang="f458">
                <a:pos x="f829" y="f830"/>
              </a:cxn>
              <a:cxn ang="f458">
                <a:pos x="f831" y="f832"/>
              </a:cxn>
              <a:cxn ang="f458">
                <a:pos x="f833" y="f834"/>
              </a:cxn>
              <a:cxn ang="f458">
                <a:pos x="f835" y="f836"/>
              </a:cxn>
              <a:cxn ang="f458">
                <a:pos x="f837" y="f838"/>
              </a:cxn>
              <a:cxn ang="f458">
                <a:pos x="f839" y="f840"/>
              </a:cxn>
              <a:cxn ang="f458">
                <a:pos x="f841" y="f842"/>
              </a:cxn>
              <a:cxn ang="f458">
                <a:pos x="f843" y="f844"/>
              </a:cxn>
              <a:cxn ang="f458">
                <a:pos x="f845" y="f846"/>
              </a:cxn>
              <a:cxn ang="f458">
                <a:pos x="f847" y="f848"/>
              </a:cxn>
              <a:cxn ang="f458">
                <a:pos x="f849" y="f850"/>
              </a:cxn>
              <a:cxn ang="f458">
                <a:pos x="f851" y="f852"/>
              </a:cxn>
              <a:cxn ang="f458">
                <a:pos x="f853" y="f854"/>
              </a:cxn>
              <a:cxn ang="f458">
                <a:pos x="f855" y="f856"/>
              </a:cxn>
              <a:cxn ang="f458">
                <a:pos x="f857" y="f858"/>
              </a:cxn>
              <a:cxn ang="f458">
                <a:pos x="f859" y="f860"/>
              </a:cxn>
              <a:cxn ang="f458">
                <a:pos x="f861" y="f862"/>
              </a:cxn>
              <a:cxn ang="f458">
                <a:pos x="f863" y="f864"/>
              </a:cxn>
              <a:cxn ang="f458">
                <a:pos x="f865" y="f866"/>
              </a:cxn>
              <a:cxn ang="f458">
                <a:pos x="f867" y="f868"/>
              </a:cxn>
              <a:cxn ang="f458">
                <a:pos x="f869" y="f870"/>
              </a:cxn>
              <a:cxn ang="f458">
                <a:pos x="f871" y="f872"/>
              </a:cxn>
              <a:cxn ang="f458">
                <a:pos x="f873" y="f874"/>
              </a:cxn>
              <a:cxn ang="f458">
                <a:pos x="f875" y="f876"/>
              </a:cxn>
              <a:cxn ang="f458">
                <a:pos x="f877" y="f878"/>
              </a:cxn>
              <a:cxn ang="f458">
                <a:pos x="f879" y="f880"/>
              </a:cxn>
              <a:cxn ang="f458">
                <a:pos x="f881" y="f882"/>
              </a:cxn>
              <a:cxn ang="f458">
                <a:pos x="f745" y="f883"/>
              </a:cxn>
            </a:cxnLst>
            <a:rect l="f741" t="f744" r="f742" b="f743"/>
            <a:pathLst>
              <a:path w="5372101" h="5513767">
                <a:moveTo>
                  <a:pt x="f5" y="f5"/>
                </a:moveTo>
                <a:lnTo>
                  <a:pt x="f6" y="f5"/>
                </a:lnTo>
                <a:lnTo>
                  <a:pt x="f6" y="f7"/>
                </a:lnTo>
                <a:lnTo>
                  <a:pt x="f8" y="f9"/>
                </a:ln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lnTo>
                  <a:pt x="f70" y="f71"/>
                </a:lnTo>
                <a:cubicBezTo>
                  <a:pt x="f72" y="f73"/>
                  <a:pt x="f74" y="f75"/>
                  <a:pt x="f76" y="f77"/>
                </a:cubicBez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lnTo>
                  <a:pt x="f146" y="f147"/>
                </a:lnTo>
                <a:lnTo>
                  <a:pt x="f148" y="f149"/>
                </a:lnTo>
                <a:lnTo>
                  <a:pt x="f150" y="f151"/>
                </a:lnTo>
                <a:lnTo>
                  <a:pt x="f152" y="f153"/>
                </a:lnTo>
                <a:lnTo>
                  <a:pt x="f154" y="f155"/>
                </a:lnTo>
                <a:lnTo>
                  <a:pt x="f156" y="f157"/>
                </a:lnTo>
                <a:cubicBezTo>
                  <a:pt x="f158" y="f159"/>
                  <a:pt x="f160" y="f161"/>
                  <a:pt x="f162" y="f163"/>
                </a:cubicBezTo>
                <a:cubicBezTo>
                  <a:pt x="f164" y="f165"/>
                  <a:pt x="f166" y="f167"/>
                  <a:pt x="f168" y="f169"/>
                </a:cubicBezTo>
                <a:lnTo>
                  <a:pt x="f170" y="f171"/>
                </a:lnTo>
                <a:lnTo>
                  <a:pt x="f172" y="f173"/>
                </a:ln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10" y="f211"/>
                  <a:pt x="f212" y="f213"/>
                  <a:pt x="f214" y="f215"/>
                </a:cubicBezTo>
                <a:cubicBezTo>
                  <a:pt x="f216" y="f217"/>
                  <a:pt x="f218" y="f219"/>
                  <a:pt x="f220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lnTo>
                  <a:pt x="f252" y="f253"/>
                </a:lnTo>
                <a:cubicBezTo>
                  <a:pt x="f254" y="f255"/>
                  <a:pt x="f256" y="f257"/>
                  <a:pt x="f258" y="f259"/>
                </a:cubicBezTo>
                <a:lnTo>
                  <a:pt x="f260" y="f261"/>
                </a:lnTo>
                <a:lnTo>
                  <a:pt x="f262" y="f263"/>
                </a:lnTo>
                <a:lnTo>
                  <a:pt x="f264" y="f265"/>
                </a:lnTo>
                <a:lnTo>
                  <a:pt x="f266" y="f267"/>
                </a:lnTo>
                <a:cubicBezTo>
                  <a:pt x="f268" y="f269"/>
                  <a:pt x="f270" y="f271"/>
                  <a:pt x="f272" y="f273"/>
                </a:cubicBezTo>
                <a:cubicBezTo>
                  <a:pt x="f274" y="f275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lnTo>
                  <a:pt x="f286" y="f287"/>
                </a:lnTo>
                <a:lnTo>
                  <a:pt x="f288" y="f289"/>
                </a:lnTo>
                <a:lnTo>
                  <a:pt x="f290" y="f291"/>
                </a:lnTo>
                <a:lnTo>
                  <a:pt x="f292" y="f293"/>
                </a:lnTo>
                <a:cubicBezTo>
                  <a:pt x="f294" y="f295"/>
                  <a:pt x="f296" y="f297"/>
                  <a:pt x="f298" y="f299"/>
                </a:cubicBezTo>
                <a:cubicBezTo>
                  <a:pt x="f300" y="f301"/>
                  <a:pt x="f302" y="f303"/>
                  <a:pt x="f304" y="f305"/>
                </a:cubicBezTo>
                <a:lnTo>
                  <a:pt x="f5" y="f306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12701" dir="2999710" algn="tl">
              <a:srgbClr val="000000">
                <a:alpha val="27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19197B-F901-48BD-92FE-7057B07F48CC}"/>
              </a:ext>
            </a:extLst>
          </p:cNvPr>
          <p:cNvSpPr>
            <a:spLocks noMove="1" noResize="1"/>
          </p:cNvSpPr>
          <p:nvPr/>
        </p:nvSpPr>
        <p:spPr>
          <a:xfrm>
            <a:off x="2564663" y="399528"/>
            <a:ext cx="1707751" cy="4289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201784"/>
              <a:gd name="f7" fmla="val 594531"/>
              <a:gd name="f8" fmla="val 13413"/>
              <a:gd name="f9" fmla="val 26000"/>
              <a:gd name="f10" fmla="val 37534"/>
              <a:gd name="f11" fmla="val 24897"/>
              <a:gd name="f12" fmla="val 66194"/>
              <a:gd name="f13" fmla="val 1103"/>
              <a:gd name="f14" fmla="val 90315"/>
              <a:gd name="f15" fmla="val 2164992"/>
              <a:gd name="f16" fmla="val 12386"/>
              <a:gd name="f17" fmla="val 2164717"/>
              <a:gd name="f18" fmla="val 43049"/>
              <a:gd name="f19" fmla="val 2182593"/>
              <a:gd name="f20" fmla="val 78249"/>
              <a:gd name="f21" fmla="val 2182318"/>
              <a:gd name="f22" fmla="val 108912"/>
              <a:gd name="f23" fmla="val 2188231"/>
              <a:gd name="f24" fmla="val 177186"/>
              <a:gd name="f25" fmla="val 2189743"/>
              <a:gd name="f26" fmla="val 342869"/>
              <a:gd name="f27" fmla="val 2191393"/>
              <a:gd name="f28" fmla="val 422031"/>
              <a:gd name="f29" fmla="val 2193043"/>
              <a:gd name="f30" fmla="val 501193"/>
              <a:gd name="f31" fmla="val 2213396"/>
              <a:gd name="f32" fmla="val 555146"/>
              <a:gd name="f33" fmla="val 2192219"/>
              <a:gd name="f34" fmla="val 583886"/>
              <a:gd name="f35" fmla="val 2172279"/>
              <a:gd name="f36" fmla="val 582877"/>
              <a:gd name="f37" fmla="val 2093346"/>
              <a:gd name="f38" fmla="val 595483"/>
              <a:gd name="f39" fmla="val 2073406"/>
              <a:gd name="f40" fmla="val 594474"/>
              <a:gd name="f41" fmla="val 22489"/>
              <a:gd name="f42" fmla="val 5849"/>
              <a:gd name="f43" fmla="val 592962"/>
              <a:gd name="f44" fmla="val 27580"/>
              <a:gd name="f45" fmla="val 542791"/>
              <a:gd name="f46" fmla="val 26783"/>
              <a:gd name="f47" fmla="val 512790"/>
              <a:gd name="f48" fmla="val 25986"/>
              <a:gd name="f49" fmla="val 482789"/>
              <a:gd name="f50" fmla="val 18464"/>
              <a:gd name="f51" fmla="val 450015"/>
              <a:gd name="f52" fmla="val 17708"/>
              <a:gd name="f53" fmla="val 403879"/>
              <a:gd name="f54" fmla="val 16952"/>
              <a:gd name="f55" fmla="val 357743"/>
              <a:gd name="f56" fmla="val -14855"/>
              <a:gd name="f57" fmla="val 308787"/>
              <a:gd name="f58" fmla="val 8632"/>
              <a:gd name="f59" fmla="val 235975"/>
              <a:gd name="f60" fmla="val 7119"/>
              <a:gd name="f61" fmla="val 142994"/>
              <a:gd name="f62" fmla="val -201"/>
              <a:gd name="f63" fmla="val 65329"/>
              <a:gd name="f64" fmla="+- 0 0 -90"/>
              <a:gd name="f65" fmla="*/ f3 1 2201784"/>
              <a:gd name="f66" fmla="*/ f4 1 594531"/>
              <a:gd name="f67" fmla="val f5"/>
              <a:gd name="f68" fmla="val f6"/>
              <a:gd name="f69" fmla="val f7"/>
              <a:gd name="f70" fmla="*/ f64 f0 1"/>
              <a:gd name="f71" fmla="+- f69 0 f67"/>
              <a:gd name="f72" fmla="+- f68 0 f67"/>
              <a:gd name="f73" fmla="*/ f70 1 f2"/>
              <a:gd name="f74" fmla="*/ f72 1 2201784"/>
              <a:gd name="f75" fmla="*/ f71 1 594531"/>
              <a:gd name="f76" fmla="*/ 12386 f71 1"/>
              <a:gd name="f77" fmla="*/ 0 f71 1"/>
              <a:gd name="f78" fmla="*/ 108912 f71 1"/>
              <a:gd name="f79" fmla="*/ 583886 f71 1"/>
              <a:gd name="f80" fmla="*/ 594474 f71 1"/>
              <a:gd name="f81" fmla="*/ 26000 f71 1"/>
              <a:gd name="f82" fmla="*/ 235975 f71 1"/>
              <a:gd name="f83" fmla="*/ 403879 f71 1"/>
              <a:gd name="f84" fmla="*/ 422031 f71 1"/>
              <a:gd name="f85" fmla="*/ 512790 f71 1"/>
              <a:gd name="f86" fmla="*/ 13413 f72 1"/>
              <a:gd name="f87" fmla="*/ 90315 f72 1"/>
              <a:gd name="f88" fmla="*/ 2164992 f72 1"/>
              <a:gd name="f89" fmla="*/ 2182318 f72 1"/>
              <a:gd name="f90" fmla="*/ 2191393 f72 1"/>
              <a:gd name="f91" fmla="*/ 2192219 f72 1"/>
              <a:gd name="f92" fmla="*/ 2073406 f72 1"/>
              <a:gd name="f93" fmla="*/ 22489 f72 1"/>
              <a:gd name="f94" fmla="*/ 26783 f72 1"/>
              <a:gd name="f95" fmla="*/ 17708 f72 1"/>
              <a:gd name="f96" fmla="*/ 8632 f72 1"/>
              <a:gd name="f97" fmla="+- f73 0 f1"/>
              <a:gd name="f98" fmla="*/ f76 1 594531"/>
              <a:gd name="f99" fmla="*/ f77 1 594531"/>
              <a:gd name="f100" fmla="*/ f78 1 594531"/>
              <a:gd name="f101" fmla="*/ f79 1 594531"/>
              <a:gd name="f102" fmla="*/ f80 1 594531"/>
              <a:gd name="f103" fmla="*/ f81 1 594531"/>
              <a:gd name="f104" fmla="*/ f82 1 594531"/>
              <a:gd name="f105" fmla="*/ f83 1 594531"/>
              <a:gd name="f106" fmla="*/ f84 1 594531"/>
              <a:gd name="f107" fmla="*/ f85 1 594531"/>
              <a:gd name="f108" fmla="*/ f86 1 2201784"/>
              <a:gd name="f109" fmla="*/ f87 1 2201784"/>
              <a:gd name="f110" fmla="*/ f88 1 2201784"/>
              <a:gd name="f111" fmla="*/ f89 1 2201784"/>
              <a:gd name="f112" fmla="*/ f90 1 2201784"/>
              <a:gd name="f113" fmla="*/ f91 1 2201784"/>
              <a:gd name="f114" fmla="*/ f92 1 2201784"/>
              <a:gd name="f115" fmla="*/ f93 1 2201784"/>
              <a:gd name="f116" fmla="*/ f94 1 2201784"/>
              <a:gd name="f117" fmla="*/ f95 1 2201784"/>
              <a:gd name="f118" fmla="*/ f96 1 2201784"/>
              <a:gd name="f119" fmla="*/ f67 1 f74"/>
              <a:gd name="f120" fmla="*/ f68 1 f74"/>
              <a:gd name="f121" fmla="*/ f67 1 f75"/>
              <a:gd name="f122" fmla="*/ f69 1 f75"/>
              <a:gd name="f123" fmla="*/ f108 1 f74"/>
              <a:gd name="f124" fmla="*/ f103 1 f75"/>
              <a:gd name="f125" fmla="*/ f109 1 f74"/>
              <a:gd name="f126" fmla="*/ f99 1 f75"/>
              <a:gd name="f127" fmla="*/ f110 1 f74"/>
              <a:gd name="f128" fmla="*/ f98 1 f75"/>
              <a:gd name="f129" fmla="*/ f111 1 f74"/>
              <a:gd name="f130" fmla="*/ f100 1 f75"/>
              <a:gd name="f131" fmla="*/ f112 1 f74"/>
              <a:gd name="f132" fmla="*/ f106 1 f75"/>
              <a:gd name="f133" fmla="*/ f113 1 f74"/>
              <a:gd name="f134" fmla="*/ f101 1 f75"/>
              <a:gd name="f135" fmla="*/ f114 1 f74"/>
              <a:gd name="f136" fmla="*/ f102 1 f75"/>
              <a:gd name="f137" fmla="*/ f115 1 f74"/>
              <a:gd name="f138" fmla="*/ f116 1 f74"/>
              <a:gd name="f139" fmla="*/ f107 1 f75"/>
              <a:gd name="f140" fmla="*/ f117 1 f74"/>
              <a:gd name="f141" fmla="*/ f105 1 f75"/>
              <a:gd name="f142" fmla="*/ f118 1 f74"/>
              <a:gd name="f143" fmla="*/ f104 1 f75"/>
              <a:gd name="f144" fmla="*/ f119 f65 1"/>
              <a:gd name="f145" fmla="*/ f120 f65 1"/>
              <a:gd name="f146" fmla="*/ f122 f66 1"/>
              <a:gd name="f147" fmla="*/ f121 f66 1"/>
              <a:gd name="f148" fmla="*/ f123 f65 1"/>
              <a:gd name="f149" fmla="*/ f124 f66 1"/>
              <a:gd name="f150" fmla="*/ f125 f65 1"/>
              <a:gd name="f151" fmla="*/ f126 f66 1"/>
              <a:gd name="f152" fmla="*/ f127 f65 1"/>
              <a:gd name="f153" fmla="*/ f128 f66 1"/>
              <a:gd name="f154" fmla="*/ f129 f65 1"/>
              <a:gd name="f155" fmla="*/ f130 f66 1"/>
              <a:gd name="f156" fmla="*/ f131 f65 1"/>
              <a:gd name="f157" fmla="*/ f132 f66 1"/>
              <a:gd name="f158" fmla="*/ f133 f65 1"/>
              <a:gd name="f159" fmla="*/ f134 f66 1"/>
              <a:gd name="f160" fmla="*/ f135 f65 1"/>
              <a:gd name="f161" fmla="*/ f136 f66 1"/>
              <a:gd name="f162" fmla="*/ f137 f65 1"/>
              <a:gd name="f163" fmla="*/ f138 f65 1"/>
              <a:gd name="f164" fmla="*/ f139 f66 1"/>
              <a:gd name="f165" fmla="*/ f140 f65 1"/>
              <a:gd name="f166" fmla="*/ f141 f66 1"/>
              <a:gd name="f167" fmla="*/ f142 f65 1"/>
              <a:gd name="f168" fmla="*/ f143 f6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7">
                <a:pos x="f148" y="f149"/>
              </a:cxn>
              <a:cxn ang="f97">
                <a:pos x="f150" y="f151"/>
              </a:cxn>
              <a:cxn ang="f97">
                <a:pos x="f152" y="f153"/>
              </a:cxn>
              <a:cxn ang="f97">
                <a:pos x="f154" y="f155"/>
              </a:cxn>
              <a:cxn ang="f97">
                <a:pos x="f156" y="f157"/>
              </a:cxn>
              <a:cxn ang="f97">
                <a:pos x="f158" y="f159"/>
              </a:cxn>
              <a:cxn ang="f97">
                <a:pos x="f160" y="f161"/>
              </a:cxn>
              <a:cxn ang="f97">
                <a:pos x="f162" y="f159"/>
              </a:cxn>
              <a:cxn ang="f97">
                <a:pos x="f163" y="f164"/>
              </a:cxn>
              <a:cxn ang="f97">
                <a:pos x="f165" y="f166"/>
              </a:cxn>
              <a:cxn ang="f97">
                <a:pos x="f167" y="f168"/>
              </a:cxn>
              <a:cxn ang="f97">
                <a:pos x="f148" y="f149"/>
              </a:cxn>
            </a:cxnLst>
            <a:rect l="f144" t="f147" r="f145" b="f146"/>
            <a:pathLst>
              <a:path w="2201784" h="594531">
                <a:moveTo>
                  <a:pt x="f8" y="f9"/>
                </a:moveTo>
                <a:cubicBezTo>
                  <a:pt x="f10" y="f11"/>
                  <a:pt x="f12" y="f13"/>
                  <a:pt x="f14" y="f5"/>
                </a:cubicBezTo>
                <a:lnTo>
                  <a:pt x="f15" y="f16"/>
                </a:ln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lnTo>
                  <a:pt x="f41" y="f34"/>
                </a:ln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8" y="f9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BB200707-763F-4E98-A760-8D8A781510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4883" y="1228048"/>
            <a:ext cx="5261110" cy="4428951"/>
          </a:xfrm>
        </p:spPr>
        <p:txBody>
          <a:bodyPr anchor="ctr">
            <a:normAutofit/>
          </a:bodyPr>
          <a:lstStyle/>
          <a:p>
            <a:pPr lvl="0"/>
            <a:r>
              <a:rPr lang="hr-HR" sz="1800" dirty="0"/>
              <a:t>Na Badnjak rano ujutro otac ide u pronalazak hrasta lužnjaka.</a:t>
            </a:r>
          </a:p>
          <a:p>
            <a:r>
              <a:rPr lang="hr-HR" sz="1800" dirty="0"/>
              <a:t>Hrast lužnjak postavljamo ispred vrata i to je običaj koji je moja obitelj donijela sa Kosova.</a:t>
            </a:r>
          </a:p>
          <a:p>
            <a:pPr lvl="0"/>
            <a:r>
              <a:rPr lang="hr-HR" sz="1800" dirty="0"/>
              <a:t>Navečer kad završimo s pripremama, na stol postavimo razno voće, meso, grah, sarmu i ribu, ali središnje mjesto zauzima molitvenik.</a:t>
            </a:r>
          </a:p>
          <a:p>
            <a:pPr lvl="0"/>
            <a:r>
              <a:rPr lang="hr-HR" sz="1800" dirty="0"/>
              <a:t>Navečer otac ulazi 3 puta i čestita nam Badnje večer, te loži vatru hrastom lužnjakom kojeg nazivamo „banče”.</a:t>
            </a:r>
          </a:p>
          <a:p>
            <a:pPr lvl="0"/>
            <a:r>
              <a:rPr lang="hr-HR" sz="1800" dirty="0"/>
              <a:t>Nakon toga cijela obitelj moli krunicu te idemo na polnoćku.</a:t>
            </a:r>
          </a:p>
          <a:p>
            <a:pPr lvl="0"/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>
            <a:extLst>
              <a:ext uri="{FF2B5EF4-FFF2-40B4-BE49-F238E27FC236}">
                <a16:creationId xmlns:a16="http://schemas.microsoft.com/office/drawing/2014/main" id="{21E69858-B7F5-45C3-B610-A1D32D43E3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705" t="3283" r="3336" b="6461"/>
          <a:stretch>
            <a:fillRect/>
          </a:stretch>
        </p:blipFill>
        <p:spPr>
          <a:xfrm>
            <a:off x="0" y="-15435"/>
            <a:ext cx="3376248" cy="68734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Slika 4">
            <a:extLst>
              <a:ext uri="{FF2B5EF4-FFF2-40B4-BE49-F238E27FC236}">
                <a16:creationId xmlns:a16="http://schemas.microsoft.com/office/drawing/2014/main" id="{72FBD1B9-6255-4539-AD7E-34601C55506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704" t="6155" b="3589"/>
          <a:stretch>
            <a:fillRect/>
          </a:stretch>
        </p:blipFill>
        <p:spPr>
          <a:xfrm>
            <a:off x="8574155" y="-3639"/>
            <a:ext cx="3617841" cy="68934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Slika 6" descr="Slika na kojoj se prikazuje na zatvorenom&#10;&#10;Opis je automatski generiran">
            <a:extLst>
              <a:ext uri="{FF2B5EF4-FFF2-40B4-BE49-F238E27FC236}">
                <a16:creationId xmlns:a16="http://schemas.microsoft.com/office/drawing/2014/main" id="{410B3FC0-9DF1-4266-BBCC-19759FC6D3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5451" b="11590"/>
          <a:stretch>
            <a:fillRect/>
          </a:stretch>
        </p:blipFill>
        <p:spPr>
          <a:xfrm>
            <a:off x="4135904" y="0"/>
            <a:ext cx="3993870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A2EA71D2-965D-456E-AABB-C08C3FF5BF16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Slika 4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8998BCF6-FC37-4893-97F8-DF68FE0B04E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0724" b="4689"/>
          <a:stretch>
            <a:fillRect/>
          </a:stretch>
        </p:blipFill>
        <p:spPr>
          <a:xfrm>
            <a:off x="-3026" y="0"/>
            <a:ext cx="12191978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ketchy line">
            <a:extLst>
              <a:ext uri="{FF2B5EF4-FFF2-40B4-BE49-F238E27FC236}">
                <a16:creationId xmlns:a16="http://schemas.microsoft.com/office/drawing/2014/main" id="{716AAC4F-89FF-480F-BFCF-AAC42ED10AD8}"/>
              </a:ext>
            </a:extLst>
          </p:cNvPr>
          <p:cNvSpPr>
            <a:spLocks noMove="1" noResize="1"/>
          </p:cNvSpPr>
          <p:nvPr/>
        </p:nvSpPr>
        <p:spPr>
          <a:xfrm>
            <a:off x="914400" y="1681545"/>
            <a:ext cx="9692640" cy="18288"/>
          </a:xfrm>
          <a:prstGeom prst="rect">
            <a:avLst/>
          </a:prstGeom>
          <a:solidFill>
            <a:srgbClr val="FFFFFF">
              <a:alpha val="75000"/>
            </a:srgbClr>
          </a:solidFill>
          <a:ln w="44448" cap="rnd">
            <a:solidFill>
              <a:srgbClr val="FFFFFF">
                <a:alpha val="75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7F5071F8-159E-410F-967C-7C5803AC14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004447"/>
            <a:ext cx="10515600" cy="4176896"/>
          </a:xfrm>
        </p:spPr>
        <p:txBody>
          <a:bodyPr/>
          <a:lstStyle/>
          <a:p>
            <a:pPr lvl="0"/>
            <a:r>
              <a:rPr lang="hr-HR" sz="2200" dirty="0">
                <a:solidFill>
                  <a:srgbClr val="FFFFFF"/>
                </a:solidFill>
              </a:rPr>
              <a:t>Unatrag  4 godine nisam mogla biti sa svojom obitelji na Badnjak jer imamo tradicionalne </a:t>
            </a:r>
            <a:r>
              <a:rPr lang="hr-HR" sz="2200" dirty="0" err="1">
                <a:solidFill>
                  <a:srgbClr val="FFFFFF"/>
                </a:solidFill>
              </a:rPr>
              <a:t>Kriskingle</a:t>
            </a:r>
            <a:r>
              <a:rPr lang="hr-HR" sz="2200" dirty="0">
                <a:solidFill>
                  <a:srgbClr val="FFFFFF"/>
                </a:solidFill>
              </a:rPr>
              <a:t>.</a:t>
            </a:r>
          </a:p>
          <a:p>
            <a:pPr lvl="0"/>
            <a:r>
              <a:rPr lang="hr-HR" sz="2200" dirty="0" err="1">
                <a:solidFill>
                  <a:srgbClr val="FFFFFF"/>
                </a:solidFill>
              </a:rPr>
              <a:t>Kriskingle</a:t>
            </a:r>
            <a:r>
              <a:rPr lang="hr-HR" sz="2200" dirty="0">
                <a:solidFill>
                  <a:srgbClr val="FFFFFF"/>
                </a:solidFill>
              </a:rPr>
              <a:t> je običaj iz ulice </a:t>
            </a:r>
            <a:r>
              <a:rPr lang="hr-HR" sz="2200" dirty="0" err="1">
                <a:solidFill>
                  <a:srgbClr val="FFFFFF"/>
                </a:solidFill>
              </a:rPr>
              <a:t>Prebende</a:t>
            </a:r>
            <a:r>
              <a:rPr lang="hr-HR" sz="2200" dirty="0">
                <a:solidFill>
                  <a:srgbClr val="FFFFFF"/>
                </a:solidFill>
              </a:rPr>
              <a:t> u </a:t>
            </a:r>
            <a:r>
              <a:rPr lang="hr-HR" sz="2200" dirty="0" err="1">
                <a:solidFill>
                  <a:srgbClr val="FFFFFF"/>
                </a:solidFill>
              </a:rPr>
              <a:t>Voćinu</a:t>
            </a:r>
            <a:r>
              <a:rPr lang="hr-HR" sz="2200" dirty="0">
                <a:solidFill>
                  <a:srgbClr val="FFFFFF"/>
                </a:solidFill>
              </a:rPr>
              <a:t>, to traje unazad 30 godina i više...</a:t>
            </a:r>
          </a:p>
          <a:p>
            <a:pPr lvl="0"/>
            <a:r>
              <a:rPr lang="hr-HR" sz="2200" dirty="0">
                <a:solidFill>
                  <a:srgbClr val="FFFFFF"/>
                </a:solidFill>
              </a:rPr>
              <a:t>Kada smo u </a:t>
            </a:r>
            <a:r>
              <a:rPr lang="hr-HR" sz="2200" dirty="0" err="1">
                <a:solidFill>
                  <a:srgbClr val="FFFFFF"/>
                </a:solidFill>
              </a:rPr>
              <a:t>Kriskinglama</a:t>
            </a:r>
            <a:r>
              <a:rPr lang="hr-HR" sz="2200" dirty="0">
                <a:solidFill>
                  <a:srgbClr val="FFFFFF"/>
                </a:solidFill>
              </a:rPr>
              <a:t>, odlazimo iz kuće oko 14h, a vraćamo se tek  oko 23:30h.</a:t>
            </a:r>
          </a:p>
          <a:p>
            <a:pPr lvl="0"/>
            <a:r>
              <a:rPr lang="hr-HR" sz="2200" dirty="0">
                <a:solidFill>
                  <a:srgbClr val="FFFFFF"/>
                </a:solidFill>
              </a:rPr>
              <a:t>Oblačimo stare vjenčanice koje su nam poklonile stare bake iz ulice, te idemo po kućama i pjevamo „Dobra vam večer gospodo”.</a:t>
            </a:r>
          </a:p>
          <a:p>
            <a:pPr lvl="0"/>
            <a:r>
              <a:rPr lang="hr-HR" sz="2200" dirty="0" err="1">
                <a:solidFill>
                  <a:srgbClr val="FFFFFF"/>
                </a:solidFill>
              </a:rPr>
              <a:t>Navještamo</a:t>
            </a:r>
            <a:r>
              <a:rPr lang="hr-HR" sz="2200" dirty="0">
                <a:solidFill>
                  <a:srgbClr val="FFFFFF"/>
                </a:solidFill>
              </a:rPr>
              <a:t> da se Isus rodio u </a:t>
            </a:r>
            <a:r>
              <a:rPr lang="hr-HR" sz="2200" dirty="0" err="1">
                <a:solidFill>
                  <a:srgbClr val="FFFFFF"/>
                </a:solidFill>
              </a:rPr>
              <a:t>prebitkotoj</a:t>
            </a:r>
            <a:r>
              <a:rPr lang="hr-HR" sz="2200" dirty="0">
                <a:solidFill>
                  <a:srgbClr val="FFFFFF"/>
                </a:solidFill>
              </a:rPr>
              <a:t> štalici, a ljudi nas daruju raznim poklonima (bomboni, kolači, novci).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zervirano mjesto sadržaja 4" descr="Slika na kojoj se prikazuje zid, osoba, na zatvorenom, pod&#10;&#10;Opis je automatski generiran">
            <a:extLst>
              <a:ext uri="{FF2B5EF4-FFF2-40B4-BE49-F238E27FC236}">
                <a16:creationId xmlns:a16="http://schemas.microsoft.com/office/drawing/2014/main" id="{E2C0084F-593E-43FC-9A48-90183BAAF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25000"/>
          <a:stretch>
            <a:fillRect/>
          </a:stretch>
        </p:blipFill>
        <p:spPr>
          <a:xfrm>
            <a:off x="0" y="0"/>
            <a:ext cx="12191978" cy="6857990"/>
          </a:xfrm>
        </p:spPr>
      </p:pic>
      <p:sp>
        <p:nvSpPr>
          <p:cNvPr id="3" name="Rectangle 18">
            <a:extLst>
              <a:ext uri="{FF2B5EF4-FFF2-40B4-BE49-F238E27FC236}">
                <a16:creationId xmlns:a16="http://schemas.microsoft.com/office/drawing/2014/main" id="{7EDE31CB-915E-402C-81AD-6F26557D9A02}"/>
              </a:ext>
            </a:extLst>
          </p:cNvPr>
          <p:cNvSpPr>
            <a:spLocks noMove="1" noResize="1"/>
          </p:cNvSpPr>
          <p:nvPr/>
        </p:nvSpPr>
        <p:spPr>
          <a:xfrm>
            <a:off x="0" y="5320143"/>
            <a:ext cx="12191996" cy="736549"/>
          </a:xfrm>
          <a:prstGeom prst="rect">
            <a:avLst/>
          </a:prstGeom>
          <a:solidFill>
            <a:srgbClr val="FFFFFF">
              <a:alpha val="93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73D9384-D5E6-4E55-B630-6336E752DA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3878" y="5317236"/>
            <a:ext cx="11210928" cy="744833"/>
          </a:xfrm>
        </p:spPr>
        <p:txBody>
          <a:bodyPr anchorCtr="1"/>
          <a:lstStyle/>
          <a:p>
            <a:pPr lvl="0" algn="ctr"/>
            <a:r>
              <a:rPr lang="en-US" sz="3600">
                <a:solidFill>
                  <a:srgbClr val="262626"/>
                </a:solidFill>
              </a:rPr>
              <a:t>Kriskingle</a:t>
            </a:r>
          </a:p>
        </p:txBody>
      </p:sp>
      <p:cxnSp>
        <p:nvCxnSpPr>
          <p:cNvPr id="5" name="Straight Connector 20">
            <a:extLst>
              <a:ext uri="{FF2B5EF4-FFF2-40B4-BE49-F238E27FC236}">
                <a16:creationId xmlns:a16="http://schemas.microsoft.com/office/drawing/2014/main" id="{A2414E1F-2F4E-4A1F-8E7D-B69F78331234}"/>
              </a:ext>
            </a:extLst>
          </p:cNvPr>
          <p:cNvCxnSpPr>
            <a:cxnSpLocks noMove="1" noResize="1"/>
          </p:cNvCxnSpPr>
          <p:nvPr/>
        </p:nvCxnSpPr>
        <p:spPr>
          <a:xfrm>
            <a:off x="0" y="5241980"/>
            <a:ext cx="12191996" cy="0"/>
          </a:xfrm>
          <a:prstGeom prst="straightConnector1">
            <a:avLst/>
          </a:prstGeom>
          <a:noFill/>
          <a:ln w="41276" cap="flat">
            <a:solidFill>
              <a:srgbClr val="FFFFFF">
                <a:alpha val="90000"/>
              </a:srgbClr>
            </a:solidFill>
            <a:prstDash val="solid"/>
            <a:miter/>
          </a:ln>
        </p:spPr>
      </p:cxnSp>
      <p:cxnSp>
        <p:nvCxnSpPr>
          <p:cNvPr id="6" name="Straight Connector 22">
            <a:extLst>
              <a:ext uri="{FF2B5EF4-FFF2-40B4-BE49-F238E27FC236}">
                <a16:creationId xmlns:a16="http://schemas.microsoft.com/office/drawing/2014/main" id="{921CE402-25E9-470E-86EA-BDA0067ECA60}"/>
              </a:ext>
            </a:extLst>
          </p:cNvPr>
          <p:cNvCxnSpPr>
            <a:cxnSpLocks noMove="1" noResize="1"/>
          </p:cNvCxnSpPr>
          <p:nvPr/>
        </p:nvCxnSpPr>
        <p:spPr>
          <a:xfrm>
            <a:off x="0" y="6134855"/>
            <a:ext cx="12191996" cy="0"/>
          </a:xfrm>
          <a:prstGeom prst="straightConnector1">
            <a:avLst/>
          </a:prstGeom>
          <a:noFill/>
          <a:ln w="41276" cap="flat">
            <a:solidFill>
              <a:srgbClr val="FFFFFF">
                <a:alpha val="90000"/>
              </a:srgbClr>
            </a:solidFill>
            <a:prstDash val="solid"/>
            <a:miter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4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8A98E33A-B1AF-413D-AE2F-D027C1625C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818" b="1595"/>
          <a:stretch>
            <a:fillRect/>
          </a:stretch>
        </p:blipFill>
        <p:spPr>
          <a:xfrm>
            <a:off x="18" y="9"/>
            <a:ext cx="12191978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BDA5F4B6-B0E7-441C-BE7A-20278A2D53D9}"/>
              </a:ext>
            </a:extLst>
          </p:cNvPr>
          <p:cNvSpPr>
            <a:spLocks noMove="1" noResize="1"/>
          </p:cNvSpPr>
          <p:nvPr/>
        </p:nvSpPr>
        <p:spPr>
          <a:xfrm>
            <a:off x="336883" y="321173"/>
            <a:ext cx="7197772" cy="5896746"/>
          </a:xfrm>
          <a:prstGeom prst="rect">
            <a:avLst/>
          </a:prstGeom>
          <a:solidFill>
            <a:srgbClr val="FFFFFF">
              <a:alpha val="90000"/>
            </a:srgbClr>
          </a:solidFill>
          <a:ln w="127001" cap="sq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C2E5079C-784F-4B5A-868B-D90C28D94F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4808" y="640262"/>
            <a:ext cx="6619807" cy="1344972"/>
          </a:xfrm>
        </p:spPr>
        <p:txBody>
          <a:bodyPr/>
          <a:lstStyle/>
          <a:p>
            <a:pPr lvl="0"/>
            <a:r>
              <a:rPr lang="hr-HR" sz="4000"/>
              <a:t>Dan Božića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E54B95D2-107B-433B-87E9-597072B881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113" y="2121764"/>
            <a:ext cx="6620502" cy="3773006"/>
          </a:xfrm>
        </p:spPr>
        <p:txBody>
          <a:bodyPr/>
          <a:lstStyle/>
          <a:p>
            <a:pPr lvl="0"/>
            <a:r>
              <a:rPr lang="hr-HR" sz="2400" dirty="0"/>
              <a:t>Na dan Božića, moja obitelj i ja idemo na misu. To je za nas poseban dan.</a:t>
            </a:r>
          </a:p>
          <a:p>
            <a:pPr lvl="0"/>
            <a:r>
              <a:rPr lang="hr-HR" sz="2400" dirty="0"/>
              <a:t>Poslije mise odlazimo  kući na ručak.</a:t>
            </a:r>
          </a:p>
          <a:p>
            <a:pPr lvl="0"/>
            <a:r>
              <a:rPr lang="hr-HR" sz="2400" dirty="0"/>
              <a:t>Poslije ručka odlazimo k rodbini čestitati Božić</a:t>
            </a:r>
          </a:p>
          <a:p>
            <a:pPr lvl="0"/>
            <a:r>
              <a:rPr lang="hr-HR" sz="2400" dirty="0"/>
              <a:t>Cijeli dan provedem u radosti, veselju i miru sa svojim najbližima.</a:t>
            </a:r>
          </a:p>
          <a:p>
            <a:pPr marL="0" lvl="0" indent="0">
              <a:buNone/>
            </a:pPr>
            <a:endParaRPr lang="hr-HR" sz="2400" dirty="0"/>
          </a:p>
          <a:p>
            <a:pPr marL="0" lvl="0" indent="0">
              <a:buNone/>
            </a:pPr>
            <a:endParaRPr lang="hr-H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8AF8EAC8-9A41-43E1-9613-90B84734C02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Rezervirano mjesto sadržaja 11" descr="Slika na kojoj se prikazuje tekst, uređeno, nekoliko&#10;&#10;Opis je automatski generiran">
            <a:extLst>
              <a:ext uri="{FF2B5EF4-FFF2-40B4-BE49-F238E27FC236}">
                <a16:creationId xmlns:a16="http://schemas.microsoft.com/office/drawing/2014/main" id="{E2E4945E-72F3-441B-841E-D262D588DE7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10724" b="4689"/>
          <a:stretch>
            <a:fillRect/>
          </a:stretch>
        </p:blipFill>
        <p:spPr>
          <a:xfrm>
            <a:off x="18" y="0"/>
            <a:ext cx="12191978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Naslov 1">
            <a:extLst>
              <a:ext uri="{FF2B5EF4-FFF2-40B4-BE49-F238E27FC236}">
                <a16:creationId xmlns:a16="http://schemas.microsoft.com/office/drawing/2014/main" id="{9A4D79BE-19FF-49E3-97C2-2D9701459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813" y="1065861"/>
            <a:ext cx="4295549" cy="4726277"/>
          </a:xfrm>
        </p:spPr>
        <p:txBody>
          <a:bodyPr anchorCtr="1"/>
          <a:lstStyle/>
          <a:p>
            <a:pPr lvl="0" algn="ctr"/>
            <a:r>
              <a:rPr lang="hr-HR" sz="3200">
                <a:solidFill>
                  <a:srgbClr val="FFFFFF"/>
                </a:solidFill>
              </a:rPr>
              <a:t>Hvala na pažnji!</a:t>
            </a:r>
            <a:br>
              <a:rPr lang="hr-HR" sz="3200">
                <a:solidFill>
                  <a:srgbClr val="FFFFFF"/>
                </a:solidFill>
              </a:rPr>
            </a:br>
            <a:r>
              <a:rPr lang="hr-HR" sz="3200">
                <a:solidFill>
                  <a:srgbClr val="FFFFFF"/>
                </a:solidFill>
              </a:rPr>
              <a:t>Želimo vam sretan i blagoslovljen Božić!</a:t>
            </a:r>
          </a:p>
        </p:txBody>
      </p:sp>
      <p:cxnSp>
        <p:nvCxnSpPr>
          <p:cNvPr id="5" name="Straight Connector 20">
            <a:extLst>
              <a:ext uri="{FF2B5EF4-FFF2-40B4-BE49-F238E27FC236}">
                <a16:creationId xmlns:a16="http://schemas.microsoft.com/office/drawing/2014/main" id="{32459126-44AF-45F0-A7E3-2441E4F080A8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3372" y="2286000"/>
            <a:ext cx="0" cy="22860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pic>
        <p:nvPicPr>
          <p:cNvPr id="6" name="Rezervirano mjesto sadržaja 13" descr="Slika na kojoj se prikazuje na zatvorenom, pod, osoba&#10;&#10;Opis je automatski generiran">
            <a:extLst>
              <a:ext uri="{FF2B5EF4-FFF2-40B4-BE49-F238E27FC236}">
                <a16:creationId xmlns:a16="http://schemas.microsoft.com/office/drawing/2014/main" id="{E75CDB76-AC3B-4204-B490-A5174A945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31030" b="14218"/>
          <a:stretch>
            <a:fillRect/>
          </a:stretch>
        </p:blipFill>
        <p:spPr>
          <a:xfrm>
            <a:off x="6096003" y="1181688"/>
            <a:ext cx="3431286" cy="39661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406</Words>
  <Application>Microsoft Office PowerPoint</Application>
  <PresentationFormat>Široki zaslon</PresentationFormat>
  <Paragraphs>31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sustava Office</vt:lpstr>
      <vt:lpstr>Božić u mojoj obitelji (narodni običaji)</vt:lpstr>
      <vt:lpstr>PowerPoint prezentacija</vt:lpstr>
      <vt:lpstr>Badnjak</vt:lpstr>
      <vt:lpstr>PowerPoint prezentacija</vt:lpstr>
      <vt:lpstr>PowerPoint prezentacija</vt:lpstr>
      <vt:lpstr>PowerPoint prezentacija</vt:lpstr>
      <vt:lpstr>Kriskingle</vt:lpstr>
      <vt:lpstr>Dan Božića</vt:lpstr>
      <vt:lpstr>Hvala na pažnji! Želimo vam sretan i blagoslovljen Božić!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 u mojoj obitelji</dc:title>
  <dc:creator>Barbara Filić</dc:creator>
  <cp:lastModifiedBy>Marina Ivoš</cp:lastModifiedBy>
  <cp:revision>8</cp:revision>
  <dcterms:created xsi:type="dcterms:W3CDTF">2021-12-20T07:54:28Z</dcterms:created>
  <dcterms:modified xsi:type="dcterms:W3CDTF">2021-12-20T11:53:33Z</dcterms:modified>
</cp:coreProperties>
</file>